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5"/>
  </p:notesMasterIdLst>
  <p:handoutMasterIdLst>
    <p:handoutMasterId r:id="rId36"/>
  </p:handoutMasterIdLst>
  <p:sldIdLst>
    <p:sldId id="259" r:id="rId2"/>
    <p:sldId id="261" r:id="rId3"/>
    <p:sldId id="1012" r:id="rId4"/>
    <p:sldId id="276" r:id="rId5"/>
    <p:sldId id="273" r:id="rId6"/>
    <p:sldId id="1005" r:id="rId7"/>
    <p:sldId id="1009" r:id="rId8"/>
    <p:sldId id="1006" r:id="rId9"/>
    <p:sldId id="264" r:id="rId10"/>
    <p:sldId id="1008" r:id="rId11"/>
    <p:sldId id="982" r:id="rId12"/>
    <p:sldId id="1004" r:id="rId13"/>
    <p:sldId id="1017" r:id="rId14"/>
    <p:sldId id="1018" r:id="rId15"/>
    <p:sldId id="265" r:id="rId16"/>
    <p:sldId id="260" r:id="rId17"/>
    <p:sldId id="1010" r:id="rId18"/>
    <p:sldId id="1014" r:id="rId19"/>
    <p:sldId id="1013" r:id="rId20"/>
    <p:sldId id="1011" r:id="rId21"/>
    <p:sldId id="262" r:id="rId22"/>
    <p:sldId id="263" r:id="rId23"/>
    <p:sldId id="1015" r:id="rId24"/>
    <p:sldId id="1016" r:id="rId25"/>
    <p:sldId id="278" r:id="rId26"/>
    <p:sldId id="268" r:id="rId27"/>
    <p:sldId id="270" r:id="rId28"/>
    <p:sldId id="271" r:id="rId29"/>
    <p:sldId id="272" r:id="rId30"/>
    <p:sldId id="274" r:id="rId31"/>
    <p:sldId id="277" r:id="rId32"/>
    <p:sldId id="282" r:id="rId33"/>
    <p:sldId id="283" r:id="rId34"/>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84" autoAdjust="0"/>
    <p:restoredTop sz="94607" autoAdjust="0"/>
  </p:normalViewPr>
  <p:slideViewPr>
    <p:cSldViewPr snapToGrid="0">
      <p:cViewPr varScale="1">
        <p:scale>
          <a:sx n="86" d="100"/>
          <a:sy n="86" d="100"/>
        </p:scale>
        <p:origin x="562" y="53"/>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ko-KR" sz="1862" b="0" i="0" u="none" strike="noStrike" kern="1200" spc="0" baseline="0" noProof="0">
                <a:solidFill>
                  <a:schemeClr val="tx1"/>
                </a:solidFill>
                <a:latin typeface="맑은 고딕" panose="020B0503020000020004" pitchFamily="50" charset="-127"/>
                <a:ea typeface="맑은 고딕" panose="020B0503020000020004" pitchFamily="50" charset="-127"/>
                <a:cs typeface="+mn-cs"/>
              </a:defRPr>
            </a:pPr>
            <a:r>
              <a:rPr lang="ko-KR" altLang="en-US" noProof="0" dirty="0">
                <a:solidFill>
                  <a:schemeClr val="tx1"/>
                </a:solidFill>
              </a:rPr>
              <a:t>총 수익</a:t>
            </a:r>
          </a:p>
        </c:rich>
      </c:tx>
      <c:overlay val="0"/>
      <c:spPr>
        <a:noFill/>
        <a:ln>
          <a:noFill/>
        </a:ln>
        <a:effectLst/>
      </c:spPr>
      <c:txPr>
        <a:bodyPr rot="0" spcFirstLastPara="1" vertOverflow="ellipsis" vert="horz" wrap="square" anchor="ctr" anchorCtr="1"/>
        <a:lstStyle/>
        <a:p>
          <a:pPr>
            <a:defRPr lang="ko-KR" sz="1862" b="0" i="0" u="none" strike="noStrike" kern="1200" spc="0" baseline="0" noProof="0">
              <a:solidFill>
                <a:schemeClr val="tx1"/>
              </a:solidFill>
              <a:latin typeface="맑은 고딕" panose="020B0503020000020004" pitchFamily="50" charset="-127"/>
              <a:ea typeface="맑은 고딕" panose="020B0503020000020004" pitchFamily="50" charset="-127"/>
              <a:cs typeface="+mn-cs"/>
            </a:defRPr>
          </a:pPr>
          <a:endParaRPr lang="ko-KR"/>
        </a:p>
      </c:txPr>
    </c:title>
    <c:autoTitleDeleted val="0"/>
    <c:plotArea>
      <c:layout/>
      <c:barChart>
        <c:barDir val="col"/>
        <c:grouping val="clustered"/>
        <c:varyColors val="0"/>
        <c:ser>
          <c:idx val="0"/>
          <c:order val="0"/>
          <c:spPr>
            <a:pattFill prst="dkUpDiag">
              <a:fgClr>
                <a:schemeClr val="accent1"/>
              </a:fgClr>
              <a:bgClr>
                <a:schemeClr val="accent2"/>
              </a:bgClr>
            </a:pattFill>
            <a:ln>
              <a:noFill/>
            </a:ln>
            <a:effectLst/>
          </c:spPr>
          <c:invertIfNegative val="0"/>
          <c:val>
            <c:numRef>
              <c:f>Sheet1!$B$2:$B$6</c:f>
              <c:numCache>
                <c:formatCode>"₩"#,##0</c:formatCode>
                <c:ptCount val="5"/>
                <c:pt idx="0">
                  <c:v>0</c:v>
                </c:pt>
                <c:pt idx="1">
                  <c:v>6750</c:v>
                </c:pt>
                <c:pt idx="2">
                  <c:v>33750</c:v>
                </c:pt>
                <c:pt idx="3">
                  <c:v>135000</c:v>
                </c:pt>
                <c:pt idx="4">
                  <c:v>270000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1계열</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20YY</c:v>
                      </c:pt>
                      <c:pt idx="1">
                        <c:v>20YY</c:v>
                      </c:pt>
                      <c:pt idx="2">
                        <c:v>20YY</c:v>
                      </c:pt>
                      <c:pt idx="3">
                        <c:v>20YY</c:v>
                      </c:pt>
                      <c:pt idx="4">
                        <c:v>20YY</c:v>
                      </c:pt>
                    </c:strCache>
                  </c:strRef>
                </c15:cat>
              </c15:filteredCategoryTitle>
            </c:ext>
            <c:ext xmlns:c16="http://schemas.microsoft.com/office/drawing/2014/chart" uri="{C3380CC4-5D6E-409C-BE32-E72D297353CC}">
              <c16:uniqueId val="{00000000-BEC1-46F8-924B-6328805B1815}"/>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pPr>
            <a:endParaRPr lang="ko-KR"/>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pPr>
            <a:endParaRPr lang="ko-KR"/>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맑은 고딕" panose="020B0503020000020004" pitchFamily="50" charset="-127"/>
          <a:ea typeface="맑은 고딕" panose="020B0503020000020004" pitchFamily="50" charset="-127"/>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7389-4116-BE49-3E1B5920BDBF}"/>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7389-4116-BE49-3E1B5920BDBF}"/>
              </c:ext>
            </c:extLst>
          </c:dPt>
          <c:dPt>
            <c:idx val="2"/>
            <c:bubble3D val="0"/>
            <c:spPr>
              <a:solidFill>
                <a:schemeClr val="accent3"/>
              </a:solidFill>
              <a:ln w="19050">
                <a:noFill/>
              </a:ln>
              <a:effectLst/>
            </c:spPr>
            <c:extLst>
              <c:ext xmlns:c16="http://schemas.microsoft.com/office/drawing/2014/chart" uri="{C3380CC4-5D6E-409C-BE32-E72D297353CC}">
                <c16:uniqueId val="{00000005-7389-4116-BE49-3E1B5920BDBF}"/>
              </c:ext>
            </c:extLst>
          </c:dPt>
          <c:dPt>
            <c:idx val="3"/>
            <c:bubble3D val="0"/>
            <c:spPr>
              <a:solidFill>
                <a:schemeClr val="accent3">
                  <a:lumMod val="50000"/>
                </a:schemeClr>
              </a:solidFill>
              <a:ln w="19050">
                <a:noFill/>
              </a:ln>
              <a:effectLst/>
            </c:spPr>
            <c:extLst>
              <c:ext xmlns:c16="http://schemas.microsoft.com/office/drawing/2014/chart" uri="{C3380CC4-5D6E-409C-BE32-E72D297353CC}">
                <c16:uniqueId val="{00000007-7389-4116-BE49-3E1B5920BDBF}"/>
              </c:ext>
            </c:extLst>
          </c:dPt>
          <c:dLbls>
            <c:dLbl>
              <c:idx val="0"/>
              <c:layout>
                <c:manualLayout>
                  <c:x val="4.698224024235706E-2"/>
                  <c:y val="8.80812184187406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9-4116-BE49-3E1B5920BDBF}"/>
                </c:ext>
              </c:extLst>
            </c:dLbl>
            <c:dLbl>
              <c:idx val="1"/>
              <c:layout>
                <c:manualLayout>
                  <c:x val="-5.5524465740967477E-2"/>
                  <c:y val="6.90366306525264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89-4116-BE49-3E1B5920BDBF}"/>
                </c:ext>
              </c:extLst>
            </c:dLbl>
            <c:dLbl>
              <c:idx val="2"/>
              <c:layout>
                <c:manualLayout>
                  <c:x val="-2.9897789245136312E-2"/>
                  <c:y val="-9.0461791889517404E-2"/>
                </c:manualLayout>
              </c:layout>
              <c:numFmt formatCode="&quot;₩&quot;#,##0" sourceLinked="0"/>
              <c:spPr>
                <a:noFill/>
                <a:ln>
                  <a:noFill/>
                </a:ln>
                <a:effectLst/>
              </c:spPr>
              <c:txPr>
                <a:bodyPr rot="0" spcFirstLastPara="1" vertOverflow="clip" horzOverflow="clip" vert="horz" wrap="square" lIns="36576" tIns="18288" rIns="36576" bIns="18288" anchor="ctr" anchorCtr="1">
                  <a:spAutoFit/>
                </a:bodyPr>
                <a:lstStyle/>
                <a:p>
                  <a:pPr>
                    <a:defRPr lang="ko-KR" sz="1800" b="0" i="0" u="none" strike="noStrike" kern="1200" baseline="0" noProof="0">
                      <a:solidFill>
                        <a:schemeClr val="bg1"/>
                      </a:solidFill>
                      <a:latin typeface="맑은 고딕" panose="020B0503020000020004" pitchFamily="50" charset="-127"/>
                      <a:ea typeface="맑은 고딕" panose="020B0503020000020004" pitchFamily="50"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5-7389-4116-BE49-3E1B5920BDBF}"/>
                </c:ext>
              </c:extLst>
            </c:dLbl>
            <c:dLbl>
              <c:idx val="3"/>
              <c:layout>
                <c:manualLayout>
                  <c:x val="3.2033345619788829E-2"/>
                  <c:y val="-0.12617039395116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389-4116-BE49-3E1B5920BDBF}"/>
                </c:ext>
              </c:extLst>
            </c:dLbl>
            <c:numFmt formatCode="&quot;₩&quot;#,##0" sourceLinked="0"/>
            <c:spPr>
              <a:noFill/>
              <a:ln>
                <a:no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bg1"/>
                    </a:solidFill>
                    <a:latin typeface="맑은 고딕" panose="020B0503020000020004" pitchFamily="50" charset="-127"/>
                    <a:ea typeface="맑은 고딕" panose="020B0503020000020004" pitchFamily="50"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판매</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1부</c:v>
                      </c:pt>
                      <c:pt idx="1">
                        <c:v>2부</c:v>
                      </c:pt>
                      <c:pt idx="2">
                        <c:v>3부</c:v>
                      </c:pt>
                      <c:pt idx="3">
                        <c:v>4부</c:v>
                      </c:pt>
                    </c:strCache>
                  </c:strRef>
                </c15:cat>
              </c15:filteredCategoryTitle>
            </c:ext>
            <c:ext xmlns:c16="http://schemas.microsoft.com/office/drawing/2014/chart" uri="{C3380CC4-5D6E-409C-BE32-E72D297353CC}">
              <c16:uniqueId val="{00000008-7389-4116-BE49-3E1B5920BDBF}"/>
            </c:ext>
          </c:extLst>
        </c:ser>
        <c:dLbls>
          <c:showLegendKey val="0"/>
          <c:showVal val="0"/>
          <c:showCatName val="0"/>
          <c:showSerName val="0"/>
          <c:showPercent val="0"/>
          <c:showBubbleSize val="0"/>
          <c:showLeaderLines val="0"/>
        </c:dLbls>
        <c:firstSliceAng val="31"/>
        <c:holeSize val="1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맑은 고딕" panose="020B0503020000020004" pitchFamily="50" charset="-127"/>
          <a:ea typeface="맑은 고딕" panose="020B0503020000020004" pitchFamily="50" charset="-127"/>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ko-KR" altLang="en-ZA" dirty="0">
              <a:latin typeface="맑은 고딕" panose="020B0503020000020004" pitchFamily="50" charset="-127"/>
              <a:ea typeface="맑은 고딕" panose="020B0503020000020004" pitchFamily="50" charset="-127"/>
            </a:endParaRPr>
          </a:p>
        </p:txBody>
      </p:sp>
      <p:sp>
        <p:nvSpPr>
          <p:cNvPr id="3" name="날짜 개체 틀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4C4FB42-8138-497A-AEE4-30F58F2B8EBC}" type="datetime4">
              <a:rPr lang="ko-KR" altLang="en-US" smtClean="0">
                <a:latin typeface="맑은 고딕" panose="020B0503020000020004" pitchFamily="50" charset="-127"/>
                <a:ea typeface="맑은 고딕" panose="020B0503020000020004" pitchFamily="50" charset="-127"/>
              </a:rPr>
              <a:t>2019년 4월 27일</a:t>
            </a:fld>
            <a:endParaRPr lang="ko-KR" altLang="en-ZA" dirty="0">
              <a:latin typeface="맑은 고딕" panose="020B0503020000020004" pitchFamily="50" charset="-127"/>
              <a:ea typeface="맑은 고딕" panose="020B0503020000020004" pitchFamily="50" charset="-127"/>
            </a:endParaRPr>
          </a:p>
        </p:txBody>
      </p:sp>
      <p:sp>
        <p:nvSpPr>
          <p:cNvPr id="4" name="바닥글 개체 틀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ko-KR" altLang="en-ZA" dirty="0">
              <a:latin typeface="맑은 고딕" panose="020B0503020000020004" pitchFamily="50" charset="-127"/>
              <a:ea typeface="맑은 고딕" panose="020B0503020000020004" pitchFamily="50" charset="-127"/>
            </a:endParaRPr>
          </a:p>
        </p:txBody>
      </p:sp>
      <p:sp>
        <p:nvSpPr>
          <p:cNvPr id="5" name="슬라이드 번호 개체 틀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ZA" altLang="ko-KR" smtClean="0">
                <a:latin typeface="맑은 고딕" panose="020B0503020000020004" pitchFamily="50" charset="-127"/>
                <a:ea typeface="맑은 고딕" panose="020B0503020000020004" pitchFamily="50" charset="-127"/>
              </a:rPr>
              <a:t>‹#›</a:t>
            </a:fld>
            <a:endParaRPr lang="ko-KR" altLang="en-ZA"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맑은 고딕" panose="020B0503020000020004" pitchFamily="50" charset="-127"/>
                <a:ea typeface="맑은 고딕" panose="020B0503020000020004"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맑은 고딕" panose="020B0503020000020004" pitchFamily="50" charset="-127"/>
                <a:ea typeface="맑은 고딕" panose="020B0503020000020004" pitchFamily="50" charset="-127"/>
              </a:defRPr>
            </a:lvl1pPr>
          </a:lstStyle>
          <a:p>
            <a:fld id="{6B5F8D82-6E29-409C-A40E-4C13401FAFB7}" type="datetime4">
              <a:rPr lang="ko-KR" altLang="en-US" smtClean="0"/>
              <a:pPr/>
              <a:t>2019년 4월 27일</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ko-KR" altLang="en-ZA" noProof="0"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KR" altLang="en-US" noProof="0" dirty="0"/>
              <a:t>마스터 텍스트 스타일 편집</a:t>
            </a:r>
          </a:p>
          <a:p>
            <a:pPr lvl="1" rtl="0"/>
            <a:r>
              <a:rPr lang="ko-KR" altLang="en-US" noProof="0" dirty="0"/>
              <a:t>둘째 수준</a:t>
            </a:r>
          </a:p>
          <a:p>
            <a:pPr lvl="2" rtl="0"/>
            <a:r>
              <a:rPr lang="ko-KR" altLang="en-US" noProof="0" dirty="0"/>
              <a:t>셋째 수준</a:t>
            </a:r>
          </a:p>
          <a:p>
            <a:pPr lvl="3" rtl="0"/>
            <a:r>
              <a:rPr lang="ko-KR" altLang="en-US" noProof="0" dirty="0"/>
              <a:t>넷째 수준</a:t>
            </a:r>
          </a:p>
          <a:p>
            <a:pPr lvl="4" rtl="0"/>
            <a:r>
              <a:rPr lang="ko-KR" altLang="en-US" noProof="0" dirty="0"/>
              <a:t>다섯째 수준</a:t>
            </a:r>
            <a:endParaRPr lang="ko-KR" altLang="en-ZA" noProof="0" dirty="0"/>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맑은 고딕" panose="020B0503020000020004" pitchFamily="50" charset="-127"/>
                <a:ea typeface="맑은 고딕" panose="020B0503020000020004"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맑은 고딕" panose="020B0503020000020004" pitchFamily="50" charset="-127"/>
                <a:ea typeface="맑은 고딕" panose="020B0503020000020004" pitchFamily="50" charset="-127"/>
              </a:defRPr>
            </a:lvl1pPr>
          </a:lstStyle>
          <a:p>
            <a:fld id="{B8649DAF-093F-4482-AA38-346E9A2DEE94}" type="slidenum">
              <a:rPr lang="en-ZA" altLang="ko-KR" smtClean="0"/>
              <a:pPr/>
              <a:t>‹#›</a:t>
            </a:fld>
            <a:endParaRPr lang="ko-KR" altLang="en-US"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1</a:t>
            </a:fld>
            <a:endParaRPr lang="ko-KR" altLang="en-US" dirty="0"/>
          </a:p>
        </p:txBody>
      </p:sp>
    </p:spTree>
    <p:extLst>
      <p:ext uri="{BB962C8B-B14F-4D97-AF65-F5344CB8AC3E}">
        <p14:creationId xmlns:p14="http://schemas.microsoft.com/office/powerpoint/2010/main" val="3691585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10</a:t>
            </a:fld>
            <a:endParaRPr lang="ko-KR" altLang="en-US" dirty="0"/>
          </a:p>
        </p:txBody>
      </p:sp>
    </p:spTree>
    <p:extLst>
      <p:ext uri="{BB962C8B-B14F-4D97-AF65-F5344CB8AC3E}">
        <p14:creationId xmlns:p14="http://schemas.microsoft.com/office/powerpoint/2010/main" val="3067075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259CF1-3AC0-496D-9704-AA197844A70C}" type="slidenum">
              <a:rPr lang="en-US" smtClean="0"/>
              <a:t>11</a:t>
            </a:fld>
            <a:endParaRPr lang="en-US"/>
          </a:p>
        </p:txBody>
      </p:sp>
    </p:spTree>
    <p:extLst>
      <p:ext uri="{BB962C8B-B14F-4D97-AF65-F5344CB8AC3E}">
        <p14:creationId xmlns:p14="http://schemas.microsoft.com/office/powerpoint/2010/main" val="3778032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12</a:t>
            </a:fld>
            <a:endParaRPr lang="ko-KR" altLang="en-US" dirty="0"/>
          </a:p>
        </p:txBody>
      </p:sp>
    </p:spTree>
    <p:extLst>
      <p:ext uri="{BB962C8B-B14F-4D97-AF65-F5344CB8AC3E}">
        <p14:creationId xmlns:p14="http://schemas.microsoft.com/office/powerpoint/2010/main" val="247126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13</a:t>
            </a:fld>
            <a:endParaRPr lang="ko-KR" altLang="en-US" dirty="0"/>
          </a:p>
        </p:txBody>
      </p:sp>
    </p:spTree>
    <p:extLst>
      <p:ext uri="{BB962C8B-B14F-4D97-AF65-F5344CB8AC3E}">
        <p14:creationId xmlns:p14="http://schemas.microsoft.com/office/powerpoint/2010/main" val="3400972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14</a:t>
            </a:fld>
            <a:endParaRPr lang="ko-KR" altLang="en-US" dirty="0"/>
          </a:p>
        </p:txBody>
      </p:sp>
    </p:spTree>
    <p:extLst>
      <p:ext uri="{BB962C8B-B14F-4D97-AF65-F5344CB8AC3E}">
        <p14:creationId xmlns:p14="http://schemas.microsoft.com/office/powerpoint/2010/main" val="469642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15</a:t>
            </a:fld>
            <a:endParaRPr lang="ko-KR" altLang="en-US" dirty="0"/>
          </a:p>
        </p:txBody>
      </p:sp>
    </p:spTree>
    <p:extLst>
      <p:ext uri="{BB962C8B-B14F-4D97-AF65-F5344CB8AC3E}">
        <p14:creationId xmlns:p14="http://schemas.microsoft.com/office/powerpoint/2010/main" val="2558666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rtl="0"/>
            <a:endParaRPr lang="ko-KR" altLang="en-US" dirty="0"/>
          </a:p>
        </p:txBody>
      </p:sp>
      <p:sp>
        <p:nvSpPr>
          <p:cNvPr id="4" name="슬라이드 번호 개체 틀 3"/>
          <p:cNvSpPr>
            <a:spLocks noGrp="1"/>
          </p:cNvSpPr>
          <p:nvPr>
            <p:ph type="sldNum" sz="quarter" idx="10"/>
          </p:nvPr>
        </p:nvSpPr>
        <p:spPr/>
        <p:txBody>
          <a:bodyPr rtlCol="0"/>
          <a:lstStyle/>
          <a:p>
            <a:pPr rtl="0"/>
            <a:fld id="{B8649DAF-093F-4482-AA38-346E9A2DEE94}" type="slidenum">
              <a:rPr lang="en-ZA" altLang="ko-KR" smtClean="0"/>
              <a:t>16</a:t>
            </a:fld>
            <a:endParaRPr lang="ko-KR" altLang="en-ZA" dirty="0"/>
          </a:p>
        </p:txBody>
      </p:sp>
    </p:spTree>
    <p:extLst>
      <p:ext uri="{BB962C8B-B14F-4D97-AF65-F5344CB8AC3E}">
        <p14:creationId xmlns:p14="http://schemas.microsoft.com/office/powerpoint/2010/main" val="1947808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17</a:t>
            </a:fld>
            <a:endParaRPr lang="ko-KR" altLang="en-US" dirty="0"/>
          </a:p>
        </p:txBody>
      </p:sp>
    </p:spTree>
    <p:extLst>
      <p:ext uri="{BB962C8B-B14F-4D97-AF65-F5344CB8AC3E}">
        <p14:creationId xmlns:p14="http://schemas.microsoft.com/office/powerpoint/2010/main" val="1864584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18</a:t>
            </a:fld>
            <a:endParaRPr lang="ko-KR" altLang="en-US" dirty="0"/>
          </a:p>
        </p:txBody>
      </p:sp>
    </p:spTree>
    <p:extLst>
      <p:ext uri="{BB962C8B-B14F-4D97-AF65-F5344CB8AC3E}">
        <p14:creationId xmlns:p14="http://schemas.microsoft.com/office/powerpoint/2010/main" val="54281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19</a:t>
            </a:fld>
            <a:endParaRPr lang="ko-KR" altLang="en-US" dirty="0"/>
          </a:p>
        </p:txBody>
      </p:sp>
    </p:spTree>
    <p:extLst>
      <p:ext uri="{BB962C8B-B14F-4D97-AF65-F5344CB8AC3E}">
        <p14:creationId xmlns:p14="http://schemas.microsoft.com/office/powerpoint/2010/main" val="2651705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a:t>
            </a:fld>
            <a:endParaRPr lang="ko-KR" altLang="en-US" dirty="0"/>
          </a:p>
        </p:txBody>
      </p:sp>
    </p:spTree>
    <p:extLst>
      <p:ext uri="{BB962C8B-B14F-4D97-AF65-F5344CB8AC3E}">
        <p14:creationId xmlns:p14="http://schemas.microsoft.com/office/powerpoint/2010/main" val="126976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20</a:t>
            </a:fld>
            <a:endParaRPr lang="ko-KR" altLang="en-US" dirty="0"/>
          </a:p>
        </p:txBody>
      </p:sp>
    </p:spTree>
    <p:extLst>
      <p:ext uri="{BB962C8B-B14F-4D97-AF65-F5344CB8AC3E}">
        <p14:creationId xmlns:p14="http://schemas.microsoft.com/office/powerpoint/2010/main" val="637744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21</a:t>
            </a:fld>
            <a:endParaRPr lang="ko-KR" altLang="en-US" dirty="0"/>
          </a:p>
        </p:txBody>
      </p:sp>
    </p:spTree>
    <p:extLst>
      <p:ext uri="{BB962C8B-B14F-4D97-AF65-F5344CB8AC3E}">
        <p14:creationId xmlns:p14="http://schemas.microsoft.com/office/powerpoint/2010/main" val="2962817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22</a:t>
            </a:fld>
            <a:endParaRPr lang="ko-KR" altLang="en-US" dirty="0"/>
          </a:p>
        </p:txBody>
      </p:sp>
    </p:spTree>
    <p:extLst>
      <p:ext uri="{BB962C8B-B14F-4D97-AF65-F5344CB8AC3E}">
        <p14:creationId xmlns:p14="http://schemas.microsoft.com/office/powerpoint/2010/main" val="2475686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23</a:t>
            </a:fld>
            <a:endParaRPr lang="ko-KR" altLang="en-US" dirty="0"/>
          </a:p>
        </p:txBody>
      </p:sp>
    </p:spTree>
    <p:extLst>
      <p:ext uri="{BB962C8B-B14F-4D97-AF65-F5344CB8AC3E}">
        <p14:creationId xmlns:p14="http://schemas.microsoft.com/office/powerpoint/2010/main" val="4100630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24</a:t>
            </a:fld>
            <a:endParaRPr lang="ko-KR" altLang="en-US" dirty="0"/>
          </a:p>
        </p:txBody>
      </p:sp>
    </p:spTree>
    <p:extLst>
      <p:ext uri="{BB962C8B-B14F-4D97-AF65-F5344CB8AC3E}">
        <p14:creationId xmlns:p14="http://schemas.microsoft.com/office/powerpoint/2010/main" val="1758123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25</a:t>
            </a:fld>
            <a:endParaRPr lang="ko-KR" altLang="en-US" dirty="0"/>
          </a:p>
        </p:txBody>
      </p:sp>
    </p:spTree>
    <p:extLst>
      <p:ext uri="{BB962C8B-B14F-4D97-AF65-F5344CB8AC3E}">
        <p14:creationId xmlns:p14="http://schemas.microsoft.com/office/powerpoint/2010/main" val="276453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26</a:t>
            </a:fld>
            <a:endParaRPr lang="ko-KR" altLang="en-US" dirty="0"/>
          </a:p>
        </p:txBody>
      </p:sp>
    </p:spTree>
    <p:extLst>
      <p:ext uri="{BB962C8B-B14F-4D97-AF65-F5344CB8AC3E}">
        <p14:creationId xmlns:p14="http://schemas.microsoft.com/office/powerpoint/2010/main" val="280634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27</a:t>
            </a:fld>
            <a:endParaRPr lang="ko-KR" altLang="en-US" dirty="0"/>
          </a:p>
        </p:txBody>
      </p:sp>
    </p:spTree>
    <p:extLst>
      <p:ext uri="{BB962C8B-B14F-4D97-AF65-F5344CB8AC3E}">
        <p14:creationId xmlns:p14="http://schemas.microsoft.com/office/powerpoint/2010/main" val="579626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28</a:t>
            </a:fld>
            <a:endParaRPr lang="ko-KR" altLang="en-US" dirty="0"/>
          </a:p>
        </p:txBody>
      </p:sp>
    </p:spTree>
    <p:extLst>
      <p:ext uri="{BB962C8B-B14F-4D97-AF65-F5344CB8AC3E}">
        <p14:creationId xmlns:p14="http://schemas.microsoft.com/office/powerpoint/2010/main" val="3214805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29</a:t>
            </a:fld>
            <a:endParaRPr lang="ko-KR" altLang="en-US" dirty="0"/>
          </a:p>
        </p:txBody>
      </p:sp>
    </p:spTree>
    <p:extLst>
      <p:ext uri="{BB962C8B-B14F-4D97-AF65-F5344CB8AC3E}">
        <p14:creationId xmlns:p14="http://schemas.microsoft.com/office/powerpoint/2010/main" val="369565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3</a:t>
            </a:fld>
            <a:endParaRPr lang="ko-KR" altLang="en-US" dirty="0"/>
          </a:p>
        </p:txBody>
      </p:sp>
    </p:spTree>
    <p:extLst>
      <p:ext uri="{BB962C8B-B14F-4D97-AF65-F5344CB8AC3E}">
        <p14:creationId xmlns:p14="http://schemas.microsoft.com/office/powerpoint/2010/main" val="3586192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30</a:t>
            </a:fld>
            <a:endParaRPr lang="ko-KR" altLang="en-US" dirty="0"/>
          </a:p>
        </p:txBody>
      </p:sp>
    </p:spTree>
    <p:extLst>
      <p:ext uri="{BB962C8B-B14F-4D97-AF65-F5344CB8AC3E}">
        <p14:creationId xmlns:p14="http://schemas.microsoft.com/office/powerpoint/2010/main" val="1952936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31</a:t>
            </a:fld>
            <a:endParaRPr lang="ko-KR" altLang="en-US" dirty="0"/>
          </a:p>
        </p:txBody>
      </p:sp>
    </p:spTree>
    <p:extLst>
      <p:ext uri="{BB962C8B-B14F-4D97-AF65-F5344CB8AC3E}">
        <p14:creationId xmlns:p14="http://schemas.microsoft.com/office/powerpoint/2010/main" val="3484939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32</a:t>
            </a:fld>
            <a:endParaRPr lang="ko-KR" altLang="en-US" dirty="0"/>
          </a:p>
        </p:txBody>
      </p:sp>
    </p:spTree>
    <p:extLst>
      <p:ext uri="{BB962C8B-B14F-4D97-AF65-F5344CB8AC3E}">
        <p14:creationId xmlns:p14="http://schemas.microsoft.com/office/powerpoint/2010/main" val="937613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33</a:t>
            </a:fld>
            <a:endParaRPr lang="ko-KR" altLang="en-US" dirty="0"/>
          </a:p>
        </p:txBody>
      </p:sp>
    </p:spTree>
    <p:extLst>
      <p:ext uri="{BB962C8B-B14F-4D97-AF65-F5344CB8AC3E}">
        <p14:creationId xmlns:p14="http://schemas.microsoft.com/office/powerpoint/2010/main" val="3739069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4</a:t>
            </a:fld>
            <a:endParaRPr lang="ko-KR" altLang="en-US" dirty="0"/>
          </a:p>
        </p:txBody>
      </p:sp>
    </p:spTree>
    <p:extLst>
      <p:ext uri="{BB962C8B-B14F-4D97-AF65-F5344CB8AC3E}">
        <p14:creationId xmlns:p14="http://schemas.microsoft.com/office/powerpoint/2010/main" val="4072115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5</a:t>
            </a:fld>
            <a:endParaRPr lang="ko-KR" altLang="en-US" dirty="0"/>
          </a:p>
        </p:txBody>
      </p:sp>
    </p:spTree>
    <p:extLst>
      <p:ext uri="{BB962C8B-B14F-4D97-AF65-F5344CB8AC3E}">
        <p14:creationId xmlns:p14="http://schemas.microsoft.com/office/powerpoint/2010/main" val="111505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6</a:t>
            </a:fld>
            <a:endParaRPr lang="ko-KR" altLang="en-US" dirty="0"/>
          </a:p>
        </p:txBody>
      </p:sp>
    </p:spTree>
    <p:extLst>
      <p:ext uri="{BB962C8B-B14F-4D97-AF65-F5344CB8AC3E}">
        <p14:creationId xmlns:p14="http://schemas.microsoft.com/office/powerpoint/2010/main" val="250880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7</a:t>
            </a:fld>
            <a:endParaRPr lang="ko-KR" altLang="en-US" dirty="0"/>
          </a:p>
        </p:txBody>
      </p:sp>
    </p:spTree>
    <p:extLst>
      <p:ext uri="{BB962C8B-B14F-4D97-AF65-F5344CB8AC3E}">
        <p14:creationId xmlns:p14="http://schemas.microsoft.com/office/powerpoint/2010/main" val="246827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8</a:t>
            </a:fld>
            <a:endParaRPr lang="ko-KR" altLang="en-US" dirty="0"/>
          </a:p>
        </p:txBody>
      </p:sp>
    </p:spTree>
    <p:extLst>
      <p:ext uri="{BB962C8B-B14F-4D97-AF65-F5344CB8AC3E}">
        <p14:creationId xmlns:p14="http://schemas.microsoft.com/office/powerpoint/2010/main" val="431365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8649DAF-093F-4482-AA38-346E9A2DEE94}" type="slidenum">
              <a:rPr lang="en-ZA" altLang="ko-KR" smtClean="0"/>
              <a:pPr/>
              <a:t>9</a:t>
            </a:fld>
            <a:endParaRPr lang="ko-KR" altLang="en-US" dirty="0"/>
          </a:p>
        </p:txBody>
      </p:sp>
    </p:spTree>
    <p:extLst>
      <p:ext uri="{BB962C8B-B14F-4D97-AF65-F5344CB8AC3E}">
        <p14:creationId xmlns:p14="http://schemas.microsoft.com/office/powerpoint/2010/main" val="4020939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제목 슬라이드">
    <p:bg>
      <p:bgPr>
        <a:solidFill>
          <a:schemeClr val="bg1"/>
        </a:solidFill>
        <a:effectLst/>
      </p:bgPr>
    </p:bg>
    <p:spTree>
      <p:nvGrpSpPr>
        <p:cNvPr id="1" name=""/>
        <p:cNvGrpSpPr/>
        <p:nvPr/>
      </p:nvGrpSpPr>
      <p:grpSpPr>
        <a:xfrm>
          <a:off x="0" y="0"/>
          <a:ext cx="0" cy="0"/>
          <a:chOff x="0" y="0"/>
          <a:chExt cx="0" cy="0"/>
        </a:xfrm>
      </p:grpSpPr>
      <p:sp>
        <p:nvSpPr>
          <p:cNvPr id="32" name="그림 개체 틀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ko-KR" altLang="en-US" noProof="0" dirty="0"/>
              <a:t>여기에 이미지 삽입 또는 끌어서 놓기</a:t>
            </a:r>
          </a:p>
        </p:txBody>
      </p:sp>
      <p:sp>
        <p:nvSpPr>
          <p:cNvPr id="2" name="제목 1">
            <a:extLst>
              <a:ext uri="{FF2B5EF4-FFF2-40B4-BE49-F238E27FC236}">
                <a16:creationId xmlns:a16="http://schemas.microsoft.com/office/drawing/2014/main" id="{00F23EB7-E336-46EB-A4A0-3DB7A6BF4CE1}"/>
              </a:ext>
            </a:extLst>
          </p:cNvPr>
          <p:cNvSpPr>
            <a:spLocks noGrp="1"/>
          </p:cNvSpPr>
          <p:nvPr>
            <p:ph type="ctrTitle"/>
          </p:nvPr>
        </p:nvSpPr>
        <p:spPr>
          <a:xfrm>
            <a:off x="2494607" y="2237328"/>
            <a:ext cx="7202786" cy="1449788"/>
          </a:xfrm>
          <a:solidFill>
            <a:schemeClr val="tx1">
              <a:alpha val="80000"/>
            </a:schemeClr>
          </a:solidFill>
        </p:spPr>
        <p:txBody>
          <a:bodyPr lIns="288000" rIns="2160000" bIns="144000" rtlCol="0" anchor="b"/>
          <a:lstStyle>
            <a:lvl1pPr algn="r">
              <a:defRPr sz="4200" spc="-150">
                <a:solidFill>
                  <a:schemeClr val="bg1"/>
                </a:solidFill>
              </a:defRPr>
            </a:lvl1pPr>
          </a:lstStyle>
          <a:p>
            <a:pPr rtl="0"/>
            <a:r>
              <a:rPr lang="ko-KR" altLang="en-US" noProof="0"/>
              <a:t>마스터 제목 스타일 편집</a:t>
            </a:r>
            <a:endParaRPr lang="ko-KR" altLang="en-ZA" noProof="0" dirty="0"/>
          </a:p>
        </p:txBody>
      </p:sp>
      <p:sp>
        <p:nvSpPr>
          <p:cNvPr id="3" name="부제목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936000"/>
          </a:xfrm>
          <a:solidFill>
            <a:schemeClr val="tx1">
              <a:alpha val="90000"/>
            </a:schemeClr>
          </a:solidFill>
        </p:spPr>
        <p:txBody>
          <a:bodyPr lIns="216000" tIns="144000" rIns="216000" rtlCol="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ZA" noProof="0" dirty="0"/>
          </a:p>
        </p:txBody>
      </p:sp>
      <p:cxnSp>
        <p:nvCxnSpPr>
          <p:cNvPr id="5" name="직선 연결선(S) 4" descr="제목 슬라이드 구분선&#10;">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그림 개체 틀 5">
            <a:extLst>
              <a:ext uri="{FF2B5EF4-FFF2-40B4-BE49-F238E27FC236}">
                <a16:creationId xmlns:a16="http://schemas.microsoft.com/office/drawing/2014/main" id="{C41AA1B3-8A3B-4B1B-A759-E2D764177222}"/>
              </a:ext>
            </a:extLst>
          </p:cNvPr>
          <p:cNvSpPr>
            <a:spLocks noGrp="1"/>
          </p:cNvSpPr>
          <p:nvPr>
            <p:ph type="pic" sz="quarter" idx="13" hasCustomPrompt="1"/>
          </p:nvPr>
        </p:nvSpPr>
        <p:spPr>
          <a:xfrm>
            <a:off x="8065008" y="2587752"/>
            <a:ext cx="1344168" cy="704088"/>
          </a:xfrm>
        </p:spPr>
        <p:txBody>
          <a:bodyPr rtlCol="0"/>
          <a:lstStyle>
            <a:lvl1pPr marL="0" indent="0">
              <a:buNone/>
              <a:defRPr>
                <a:solidFill>
                  <a:schemeClr val="bg1"/>
                </a:solidFill>
              </a:defRPr>
            </a:lvl1pPr>
          </a:lstStyle>
          <a:p>
            <a:pPr rtl="0"/>
            <a:r>
              <a:rPr lang="ko-KR" altLang="en-US" noProof="0" dirty="0"/>
              <a:t>로고</a:t>
            </a:r>
          </a:p>
        </p:txBody>
      </p:sp>
    </p:spTree>
    <p:extLst>
      <p:ext uri="{BB962C8B-B14F-4D97-AF65-F5344CB8AC3E}">
        <p14:creationId xmlns:p14="http://schemas.microsoft.com/office/powerpoint/2010/main" val="890440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x 오른쪽 글머리 기호 이미지">
    <p:spTree>
      <p:nvGrpSpPr>
        <p:cNvPr id="1" name=""/>
        <p:cNvGrpSpPr/>
        <p:nvPr/>
      </p:nvGrpSpPr>
      <p:grpSpPr>
        <a:xfrm>
          <a:off x="0" y="0"/>
          <a:ext cx="0" cy="0"/>
          <a:chOff x="0" y="0"/>
          <a:chExt cx="0" cy="0"/>
        </a:xfrm>
      </p:grpSpPr>
      <p:sp>
        <p:nvSpPr>
          <p:cNvPr id="35" name="타원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33" name="타원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34" name="타원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42" name="직사각형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0" name="그림 개체 틀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맑은 고딕" panose="020B0503020000020004" pitchFamily="50" charset="-127"/>
                <a:ea typeface="맑은 고딕" panose="020B0503020000020004" pitchFamily="50" charset="-127"/>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ko-KR" altLang="en-US" noProof="0" dirty="0"/>
              <a:t>여기에 이미지 삽입 또는 끌어서 놓기</a:t>
            </a:r>
          </a:p>
        </p:txBody>
      </p:sp>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5" name="텍스트 개체 틀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rtlCol="0"/>
          <a:lstStyle>
            <a:lvl1pPr marL="0" indent="0" algn="l">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13" name="텍스트 개체 틀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rtlCol="0"/>
          <a:lstStyle>
            <a:lvl1pPr marL="0" indent="0" algn="l">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6" name="텍스트 개체 틀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rtlCol="0"/>
          <a:lstStyle>
            <a:lvl1pPr marL="0" indent="0" algn="l">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1</a:t>
            </a:r>
            <a:endParaRPr lang="ko-KR" altLang="en-ZA" noProof="0" dirty="0"/>
          </a:p>
        </p:txBody>
      </p:sp>
      <p:sp>
        <p:nvSpPr>
          <p:cNvPr id="10" name="텍스트 개체 틀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rtlCol="0"/>
          <a:lstStyle>
            <a:lvl1pPr marL="0" indent="0" algn="l">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2</a:t>
            </a:r>
            <a:endParaRPr lang="ko-KR" altLang="en-ZA" noProof="0" dirty="0"/>
          </a:p>
        </p:txBody>
      </p:sp>
      <p:sp>
        <p:nvSpPr>
          <p:cNvPr id="12" name="텍스트 개체 틀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rtlCol="0"/>
          <a:lstStyle>
            <a:lvl1pPr marL="0" indent="0" algn="l">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3</a:t>
            </a:r>
            <a:endParaRPr lang="ko-KR" altLang="en-ZA" noProof="0" dirty="0"/>
          </a:p>
        </p:txBody>
      </p:sp>
      <p:sp>
        <p:nvSpPr>
          <p:cNvPr id="21" name="텍스트 개체 틀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rtlCol="0"/>
          <a:lstStyle>
            <a:lvl1pPr marL="0" indent="0" algn="l">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51" name="팔각형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52" name="타원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solidFill>
                <a:schemeClr val="accent1"/>
              </a:solidFill>
              <a:latin typeface="맑은 고딕" panose="020B0503020000020004" pitchFamily="50" charset="-127"/>
              <a:ea typeface="맑은 고딕" panose="020B0503020000020004" pitchFamily="50" charset="-127"/>
            </a:endParaRPr>
          </a:p>
        </p:txBody>
      </p:sp>
      <p:sp>
        <p:nvSpPr>
          <p:cNvPr id="53" name="타원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54" name="타원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solidFill>
                <a:schemeClr val="accent1"/>
              </a:solidFill>
              <a:latin typeface="맑은 고딕" panose="020B0503020000020004" pitchFamily="50" charset="-127"/>
              <a:ea typeface="맑은 고딕" panose="020B0503020000020004" pitchFamily="50" charset="-127"/>
            </a:endParaRPr>
          </a:p>
        </p:txBody>
      </p:sp>
      <p:sp>
        <p:nvSpPr>
          <p:cNvPr id="55" name="슬라이드 번호 개체 틀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rtlCol="0"/>
          <a:lstStyle>
            <a:lvl1pPr>
              <a:defRPr>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grpSp>
        <p:nvGrpSpPr>
          <p:cNvPr id="22" name="그룹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자유형: 도형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7" name="자유형: 도형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8" name="자유형: 도형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9" name="자유형: 도형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0" name="자유형: 도형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1" name="자유형: 도형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2" name="자유형: 도형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grpSp>
      <p:sp>
        <p:nvSpPr>
          <p:cNvPr id="38" name="그림 개체 틀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39" name="그림 개체 틀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40" name="그림 개체 틀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Tree>
    <p:extLst>
      <p:ext uri="{BB962C8B-B14F-4D97-AF65-F5344CB8AC3E}">
        <p14:creationId xmlns:p14="http://schemas.microsoft.com/office/powerpoint/2010/main" val="191179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디지털 제품">
    <p:spTree>
      <p:nvGrpSpPr>
        <p:cNvPr id="1" name=""/>
        <p:cNvGrpSpPr/>
        <p:nvPr/>
      </p:nvGrpSpPr>
      <p:grpSpPr>
        <a:xfrm>
          <a:off x="0" y="0"/>
          <a:ext cx="0" cy="0"/>
          <a:chOff x="0" y="0"/>
          <a:chExt cx="0" cy="0"/>
        </a:xfrm>
      </p:grpSpPr>
      <p:sp>
        <p:nvSpPr>
          <p:cNvPr id="24" name="자유형: 도형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5" name="자유형: 도형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6" name="자유형: 도형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7" name="자유형: 도형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8" name="자유형: 도형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9" name="자유형: 도형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0" name="자유형: 도형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1" name="자유형: 도형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2" name="자유형: 도형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3" name="자유형: 도형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4" name="자유형: 도형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5" name="자유형: 도형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6" name="자유형: 도형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7" name="자유형: 도형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grpSp>
        <p:nvGrpSpPr>
          <p:cNvPr id="43" name="그룹 42">
            <a:extLst>
              <a:ext uri="{FF2B5EF4-FFF2-40B4-BE49-F238E27FC236}">
                <a16:creationId xmlns:a16="http://schemas.microsoft.com/office/drawing/2014/main" id="{0725BC56-C7B6-400F-80F9-3F968E2CAE0E}"/>
              </a:ext>
            </a:extLst>
          </p:cNvPr>
          <p:cNvGrpSpPr/>
          <p:nvPr userDrawn="1"/>
        </p:nvGrpSpPr>
        <p:grpSpPr>
          <a:xfrm>
            <a:off x="4014597" y="1026615"/>
            <a:ext cx="7749965" cy="5100743"/>
            <a:chOff x="510812" y="938373"/>
            <a:chExt cx="8073393" cy="5313612"/>
          </a:xfrm>
        </p:grpSpPr>
        <p:sp>
          <p:nvSpPr>
            <p:cNvPr id="44" name="모서리가 둥근 직사각형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ko-KR" altLang="en-ZA" noProof="0" dirty="0">
                <a:latin typeface="맑은 고딕" panose="020B0503020000020004" pitchFamily="50" charset="-127"/>
                <a:ea typeface="맑은 고딕" panose="020B0503020000020004" pitchFamily="50" charset="-127"/>
              </a:endParaRPr>
            </a:p>
          </p:txBody>
        </p:sp>
        <p:sp>
          <p:nvSpPr>
            <p:cNvPr id="45" name="모서리가 둥근 직사각형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46" name="직사각형: 둥근 모서리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47" name="모서리가 둥근 직사각형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48" name="모서리가 둥근 직사각형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ko-KR" altLang="en-ZA" noProof="0" dirty="0">
                <a:latin typeface="맑은 고딕" panose="020B0503020000020004" pitchFamily="50" charset="-127"/>
                <a:ea typeface="맑은 고딕" panose="020B0503020000020004" pitchFamily="50" charset="-127"/>
              </a:endParaRPr>
            </a:p>
          </p:txBody>
        </p:sp>
        <p:sp>
          <p:nvSpPr>
            <p:cNvPr id="49" name="타원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ko-KR" altLang="en-ZA" noProof="0" dirty="0">
                <a:latin typeface="맑은 고딕" panose="020B0503020000020004" pitchFamily="50" charset="-127"/>
                <a:ea typeface="맑은 고딕" panose="020B0503020000020004" pitchFamily="50" charset="-127"/>
              </a:endParaRPr>
            </a:p>
          </p:txBody>
        </p:sp>
        <p:sp>
          <p:nvSpPr>
            <p:cNvPr id="50" name="타원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ko-KR" altLang="en-ZA" noProof="0" dirty="0">
                <a:latin typeface="맑은 고딕" panose="020B0503020000020004" pitchFamily="50" charset="-127"/>
                <a:ea typeface="맑은 고딕" panose="020B0503020000020004" pitchFamily="50" charset="-127"/>
              </a:endParaRPr>
            </a:p>
          </p:txBody>
        </p:sp>
        <p:sp>
          <p:nvSpPr>
            <p:cNvPr id="51" name="타원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ko-KR" altLang="en-ZA" noProof="0" dirty="0">
                <a:latin typeface="맑은 고딕" panose="020B0503020000020004" pitchFamily="50" charset="-127"/>
                <a:ea typeface="맑은 고딕" panose="020B0503020000020004" pitchFamily="50" charset="-127"/>
              </a:endParaRPr>
            </a:p>
          </p:txBody>
        </p:sp>
      </p:grpSp>
      <p:sp>
        <p:nvSpPr>
          <p:cNvPr id="3" name="내용 개체 틀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rtlCol="0" anchor="b"/>
          <a:lstStyle>
            <a:lvl1pPr marL="0" indent="0">
              <a:buNone/>
              <a:defRPr sz="2800">
                <a:solidFill>
                  <a:schemeClr val="tx1">
                    <a:lumMod val="75000"/>
                    <a:lumOff val="25000"/>
                  </a:schemeClr>
                </a:solidFill>
                <a:latin typeface="맑은 고딕" panose="020B0503020000020004" pitchFamily="50" charset="-127"/>
                <a:ea typeface="맑은 고딕" panose="020B0503020000020004" pitchFamily="50" charset="-127"/>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rtl="0"/>
            <a:r>
              <a:rPr lang="ko-KR" altLang="en-US" noProof="0" dirty="0"/>
              <a:t>여기에 강조 표시된 텍스트 삽입</a:t>
            </a:r>
            <a:endParaRPr lang="ko-KR" altLang="en-ZA" noProof="0" dirty="0"/>
          </a:p>
        </p:txBody>
      </p:sp>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5" name="그림 개체 틀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700898" y="1381970"/>
            <a:ext cx="6333545" cy="4379625"/>
          </a:xfrm>
          <a:prstGeom prst="roundRect">
            <a:avLst>
              <a:gd name="adj" fmla="val 1356"/>
            </a:avLst>
          </a:prstGeom>
          <a:solidFill>
            <a:schemeClr val="bg1">
              <a:lumMod val="95000"/>
            </a:schemeClr>
          </a:solidFill>
          <a:ln>
            <a:noFill/>
          </a:ln>
        </p:spPr>
        <p:txBody>
          <a:bodyPr rtlCol="0"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맑은 고딕" panose="020B0503020000020004" pitchFamily="50" charset="-127"/>
                <a:ea typeface="맑은 고딕" panose="020B0503020000020004" pitchFamily="50" charset="-127"/>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ko-KR" altLang="en-US" noProof="0" dirty="0"/>
              <a:t>여기에 이미지 삽입 또는 끌어서 놓기</a:t>
            </a:r>
          </a:p>
        </p:txBody>
      </p:sp>
      <p:sp>
        <p:nvSpPr>
          <p:cNvPr id="9" name="텍스트 개체 틀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rtlCol="0"/>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열 글머리 기호 이미지">
    <p:spTree>
      <p:nvGrpSpPr>
        <p:cNvPr id="1" name=""/>
        <p:cNvGrpSpPr/>
        <p:nvPr/>
      </p:nvGrpSpPr>
      <p:grpSpPr>
        <a:xfrm>
          <a:off x="0" y="0"/>
          <a:ext cx="0" cy="0"/>
          <a:chOff x="0" y="0"/>
          <a:chExt cx="0" cy="0"/>
        </a:xfrm>
      </p:grpSpPr>
      <p:sp>
        <p:nvSpPr>
          <p:cNvPr id="18" name="타원 17">
            <a:extLst>
              <a:ext uri="{FF2B5EF4-FFF2-40B4-BE49-F238E27FC236}">
                <a16:creationId xmlns:a16="http://schemas.microsoft.com/office/drawing/2014/main" id="{139FC94F-AE30-1048-843A-295FA302AC56}"/>
              </a:ext>
            </a:extLst>
          </p:cNvPr>
          <p:cNvSpPr>
            <a:spLocks noChangeAspect="1"/>
          </p:cNvSpPr>
          <p:nvPr userDrawn="1"/>
        </p:nvSpPr>
        <p:spPr>
          <a:xfrm>
            <a:off x="9216940" y="2976904"/>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17" name="타원 16">
            <a:extLst>
              <a:ext uri="{FF2B5EF4-FFF2-40B4-BE49-F238E27FC236}">
                <a16:creationId xmlns:a16="http://schemas.microsoft.com/office/drawing/2014/main" id="{A037F3B8-BD34-EA4F-A1C0-4006B373159E}"/>
              </a:ext>
            </a:extLst>
          </p:cNvPr>
          <p:cNvSpPr>
            <a:spLocks noChangeAspect="1"/>
          </p:cNvSpPr>
          <p:nvPr userDrawn="1"/>
        </p:nvSpPr>
        <p:spPr>
          <a:xfrm>
            <a:off x="5449627" y="2936921"/>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19" name="타원 18">
            <a:extLst>
              <a:ext uri="{FF2B5EF4-FFF2-40B4-BE49-F238E27FC236}">
                <a16:creationId xmlns:a16="http://schemas.microsoft.com/office/drawing/2014/main" id="{8A1CF33D-645D-E940-8FF4-6178A32A19A2}"/>
              </a:ext>
            </a:extLst>
          </p:cNvPr>
          <p:cNvSpPr>
            <a:spLocks noChangeAspect="1"/>
          </p:cNvSpPr>
          <p:nvPr userDrawn="1"/>
        </p:nvSpPr>
        <p:spPr>
          <a:xfrm>
            <a:off x="1739276" y="295243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5" name="텍스트 개체 틀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13" name="텍스트 개체 틀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15" name="텍스트 개체 틀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10" name="텍스트 개체 틀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4397577"/>
            <a:ext cx="2160587"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2</a:t>
            </a:r>
            <a:endParaRPr lang="ko-KR" altLang="en-ZA" noProof="0" dirty="0"/>
          </a:p>
        </p:txBody>
      </p:sp>
      <p:sp>
        <p:nvSpPr>
          <p:cNvPr id="12" name="텍스트 개체 틀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4397577"/>
            <a:ext cx="2160588"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3</a:t>
            </a:r>
            <a:endParaRPr lang="ko-KR" altLang="en-ZA" noProof="0" dirty="0"/>
          </a:p>
        </p:txBody>
      </p:sp>
      <p:sp>
        <p:nvSpPr>
          <p:cNvPr id="16" name="텍스트 개체 틀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4397577"/>
            <a:ext cx="2160587"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4</a:t>
            </a:r>
            <a:endParaRPr lang="ko-KR" altLang="en-ZA" noProof="0" dirty="0"/>
          </a:p>
        </p:txBody>
      </p:sp>
      <p:sp>
        <p:nvSpPr>
          <p:cNvPr id="9" name="텍스트 개체 틀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atin typeface="맑은 고딕" panose="020B0503020000020004" pitchFamily="50" charset="-127"/>
                <a:ea typeface="맑은 고딕" panose="020B0503020000020004" pitchFamily="50" charset="-127"/>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dirty="0"/>
              <a:t>하위 머리글​​</a:t>
            </a:r>
            <a:endParaRPr lang="ko-KR" altLang="en-ZA" noProof="0" dirty="0"/>
          </a:p>
        </p:txBody>
      </p:sp>
      <p:sp>
        <p:nvSpPr>
          <p:cNvPr id="20" name="그림 개체 틀 3">
            <a:extLst>
              <a:ext uri="{FF2B5EF4-FFF2-40B4-BE49-F238E27FC236}">
                <a16:creationId xmlns:a16="http://schemas.microsoft.com/office/drawing/2014/main" id="{06B6D0B6-0884-CD46-A1B0-9FED03C22626}"/>
              </a:ext>
            </a:extLst>
          </p:cNvPr>
          <p:cNvSpPr>
            <a:spLocks noGrp="1"/>
          </p:cNvSpPr>
          <p:nvPr>
            <p:ph type="pic" sz="quarter" idx="27"/>
          </p:nvPr>
        </p:nvSpPr>
        <p:spPr>
          <a:xfrm>
            <a:off x="2829275" y="3264264"/>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21" name="그림 개체 틀 3">
            <a:extLst>
              <a:ext uri="{FF2B5EF4-FFF2-40B4-BE49-F238E27FC236}">
                <a16:creationId xmlns:a16="http://schemas.microsoft.com/office/drawing/2014/main" id="{BAAC12A0-90C3-984B-A8FC-7EB4AA432E3A}"/>
              </a:ext>
            </a:extLst>
          </p:cNvPr>
          <p:cNvSpPr>
            <a:spLocks noGrp="1"/>
          </p:cNvSpPr>
          <p:nvPr>
            <p:ph type="pic" sz="quarter" idx="28"/>
          </p:nvPr>
        </p:nvSpPr>
        <p:spPr>
          <a:xfrm>
            <a:off x="5776969" y="3264264"/>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22" name="그림 개체 틀 3">
            <a:extLst>
              <a:ext uri="{FF2B5EF4-FFF2-40B4-BE49-F238E27FC236}">
                <a16:creationId xmlns:a16="http://schemas.microsoft.com/office/drawing/2014/main" id="{51565942-8816-734B-BEEE-1258F13B66DA}"/>
              </a:ext>
            </a:extLst>
          </p:cNvPr>
          <p:cNvSpPr>
            <a:spLocks noGrp="1"/>
          </p:cNvSpPr>
          <p:nvPr>
            <p:ph type="pic" sz="quarter" idx="29"/>
          </p:nvPr>
        </p:nvSpPr>
        <p:spPr>
          <a:xfrm>
            <a:off x="8726060" y="3264263"/>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Tree>
    <p:extLst>
      <p:ext uri="{BB962C8B-B14F-4D97-AF65-F5344CB8AC3E}">
        <p14:creationId xmlns:p14="http://schemas.microsoft.com/office/powerpoint/2010/main" val="3072002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큰 번호 옵션 2">
    <p:spTree>
      <p:nvGrpSpPr>
        <p:cNvPr id="1" name=""/>
        <p:cNvGrpSpPr/>
        <p:nvPr/>
      </p:nvGrpSpPr>
      <p:grpSpPr>
        <a:xfrm>
          <a:off x="0" y="0"/>
          <a:ext cx="0" cy="0"/>
          <a:chOff x="0" y="0"/>
          <a:chExt cx="0" cy="0"/>
        </a:xfrm>
      </p:grpSpPr>
      <p:sp>
        <p:nvSpPr>
          <p:cNvPr id="26" name="텍스트 개체 틀 3">
            <a:extLst>
              <a:ext uri="{FF2B5EF4-FFF2-40B4-BE49-F238E27FC236}">
                <a16:creationId xmlns:a16="http://schemas.microsoft.com/office/drawing/2014/main" id="{E6E9DC6E-6F00-46BA-B990-095D92A35881}"/>
              </a:ext>
            </a:extLst>
          </p:cNvPr>
          <p:cNvSpPr>
            <a:spLocks noGrp="1"/>
          </p:cNvSpPr>
          <p:nvPr>
            <p:ph type="body" sz="quarter" idx="27" hasCustomPrompt="1"/>
          </p:nvPr>
        </p:nvSpPr>
        <p:spPr>
          <a:xfrm>
            <a:off x="890706" y="1579984"/>
            <a:ext cx="4348065" cy="4348065"/>
          </a:xfrm>
          <a:prstGeom prst="ellipse">
            <a:avLst/>
          </a:prstGeom>
          <a:noFill/>
          <a:ln>
            <a:solidFill>
              <a:schemeClr val="accent1"/>
            </a:solidFill>
          </a:ln>
        </p:spPr>
        <p:txBody>
          <a:bodyPr rtlCol="0" anchor="ctr"/>
          <a:lstStyle>
            <a:lvl1pPr marL="0" indent="0" algn="ctr">
              <a:buNone/>
              <a:defRPr sz="2100">
                <a:solidFill>
                  <a:schemeClr val="tx1">
                    <a:lumMod val="75000"/>
                    <a:lumOff val="25000"/>
                  </a:schemeClr>
                </a:solidFill>
                <a:latin typeface="맑은 고딕" panose="020B0503020000020004" pitchFamily="50" charset="-127"/>
                <a:ea typeface="맑은 고딕" panose="020B0503020000020004" pitchFamily="50" charset="-127"/>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dirty="0"/>
              <a:t>구역 머리글</a:t>
            </a:r>
          </a:p>
        </p:txBody>
      </p:sp>
      <p:sp>
        <p:nvSpPr>
          <p:cNvPr id="27" name="텍스트 개체 틀 9">
            <a:extLst>
              <a:ext uri="{FF2B5EF4-FFF2-40B4-BE49-F238E27FC236}">
                <a16:creationId xmlns:a16="http://schemas.microsoft.com/office/drawing/2014/main" id="{76D2E128-93A5-440C-A234-55AC27F90F8C}"/>
              </a:ext>
            </a:extLst>
          </p:cNvPr>
          <p:cNvSpPr>
            <a:spLocks noGrp="1"/>
          </p:cNvSpPr>
          <p:nvPr>
            <p:ph type="body" sz="quarter" idx="28" hasCustomPrompt="1"/>
          </p:nvPr>
        </p:nvSpPr>
        <p:spPr>
          <a:xfrm>
            <a:off x="4739330" y="1754721"/>
            <a:ext cx="3998591" cy="3998591"/>
          </a:xfrm>
          <a:prstGeom prst="ellipse">
            <a:avLst/>
          </a:prstGeom>
          <a:noFill/>
          <a:ln>
            <a:solidFill>
              <a:schemeClr val="accent2"/>
            </a:solidFill>
          </a:ln>
        </p:spPr>
        <p:txBody>
          <a:bodyPr vert="horz" lIns="0" tIns="0" rIns="0" bIns="0" rtlCol="0" anchor="ctr">
            <a:noAutofit/>
          </a:bodyPr>
          <a:lstStyle>
            <a:lvl1pPr marL="0" indent="0" algn="ctr">
              <a:buNone/>
              <a:defRPr lang="en-ZA" sz="2100" dirty="0">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marL="266700" lvl="0" indent="-266700" algn="ctr" rtl="0"/>
            <a:r>
              <a:rPr lang="ko-KR" altLang="en-US" noProof="0" dirty="0"/>
              <a:t>구역 머리글</a:t>
            </a:r>
          </a:p>
        </p:txBody>
      </p:sp>
      <p:sp>
        <p:nvSpPr>
          <p:cNvPr id="28" name="텍스트 개체 틀 9">
            <a:extLst>
              <a:ext uri="{FF2B5EF4-FFF2-40B4-BE49-F238E27FC236}">
                <a16:creationId xmlns:a16="http://schemas.microsoft.com/office/drawing/2014/main" id="{315814FC-F14E-4ECD-A97E-869936E55DF4}"/>
              </a:ext>
            </a:extLst>
          </p:cNvPr>
          <p:cNvSpPr>
            <a:spLocks noGrp="1"/>
          </p:cNvSpPr>
          <p:nvPr>
            <p:ph type="body" sz="quarter" idx="29" hasCustomPrompt="1"/>
          </p:nvPr>
        </p:nvSpPr>
        <p:spPr>
          <a:xfrm>
            <a:off x="8238481" y="2193897"/>
            <a:ext cx="3120238" cy="3120238"/>
          </a:xfrm>
          <a:prstGeom prst="ellipse">
            <a:avLst/>
          </a:prstGeom>
          <a:noFill/>
          <a:ln>
            <a:solidFill>
              <a:schemeClr val="accent3"/>
            </a:solidFill>
          </a:ln>
        </p:spPr>
        <p:txBody>
          <a:bodyPr vert="horz" lIns="0" tIns="0" rIns="0" bIns="0" rtlCol="0" anchor="ctr">
            <a:noAutofit/>
          </a:bodyPr>
          <a:lstStyle>
            <a:lvl1pPr marL="0" indent="0" algn="ctr">
              <a:buNone/>
              <a:defRPr lang="en-ZA" sz="2100" dirty="0">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marL="266700" lvl="0" indent="-266700" algn="ctr" rtl="0"/>
            <a:r>
              <a:rPr lang="ko-KR" altLang="en-US" noProof="0" dirty="0"/>
              <a:t>구역 머리글</a:t>
            </a:r>
          </a:p>
        </p:txBody>
      </p:sp>
      <p:sp>
        <p:nvSpPr>
          <p:cNvPr id="48" name="자유형: 도형 47">
            <a:extLst>
              <a:ext uri="{FF2B5EF4-FFF2-40B4-BE49-F238E27FC236}">
                <a16:creationId xmlns:a16="http://schemas.microsoft.com/office/drawing/2014/main" id="{A8E117AC-4076-4663-96EA-12A984AAA63A}"/>
              </a:ext>
            </a:extLst>
          </p:cNvPr>
          <p:cNvSpPr/>
          <p:nvPr userDrawn="1"/>
        </p:nvSpPr>
        <p:spPr>
          <a:xfrm>
            <a:off x="4740115" y="2772299"/>
            <a:ext cx="494967" cy="1963434"/>
          </a:xfrm>
          <a:custGeom>
            <a:avLst/>
            <a:gdLst>
              <a:gd name="connsiteX0" fmla="*/ 258706 w 494967"/>
              <a:gd name="connsiteY0" fmla="*/ 0 h 1963434"/>
              <a:gd name="connsiteX1" fmla="*/ 324121 w 494967"/>
              <a:gd name="connsiteY1" fmla="*/ 135794 h 1963434"/>
              <a:gd name="connsiteX2" fmla="*/ 494967 w 494967"/>
              <a:gd name="connsiteY2" fmla="*/ 982025 h 1963434"/>
              <a:gd name="connsiteX3" fmla="*/ 324121 w 494967"/>
              <a:gd name="connsiteY3" fmla="*/ 1828257 h 1963434"/>
              <a:gd name="connsiteX4" fmla="*/ 259003 w 494967"/>
              <a:gd name="connsiteY4" fmla="*/ 1963434 h 1963434"/>
              <a:gd name="connsiteX5" fmla="*/ 241238 w 494967"/>
              <a:gd name="connsiteY5" fmla="*/ 1934192 h 1963434"/>
              <a:gd name="connsiteX6" fmla="*/ 0 w 494967"/>
              <a:gd name="connsiteY6" fmla="*/ 981472 h 1963434"/>
              <a:gd name="connsiteX7" fmla="*/ 241238 w 494967"/>
              <a:gd name="connsiteY7" fmla="*/ 28753 h 19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967" h="1963434">
                <a:moveTo>
                  <a:pt x="258706" y="0"/>
                </a:moveTo>
                <a:lnTo>
                  <a:pt x="324121" y="135794"/>
                </a:lnTo>
                <a:cubicBezTo>
                  <a:pt x="434133" y="395891"/>
                  <a:pt x="494967" y="681854"/>
                  <a:pt x="494967" y="982025"/>
                </a:cubicBezTo>
                <a:cubicBezTo>
                  <a:pt x="494967" y="1282196"/>
                  <a:pt x="434133" y="1568159"/>
                  <a:pt x="324121" y="1828257"/>
                </a:cubicBezTo>
                <a:lnTo>
                  <a:pt x="259003" y="1963434"/>
                </a:lnTo>
                <a:lnTo>
                  <a:pt x="241238" y="1934192"/>
                </a:lnTo>
                <a:cubicBezTo>
                  <a:pt x="87390" y="1650983"/>
                  <a:pt x="0" y="1326433"/>
                  <a:pt x="0" y="981472"/>
                </a:cubicBezTo>
                <a:cubicBezTo>
                  <a:pt x="0" y="636511"/>
                  <a:pt x="87390" y="311961"/>
                  <a:pt x="241238" y="28753"/>
                </a:cubicBezTo>
                <a:close/>
              </a:path>
            </a:pathLst>
          </a:custGeom>
          <a:pattFill prst="dk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47" name="자유형: 도형 46">
            <a:extLst>
              <a:ext uri="{FF2B5EF4-FFF2-40B4-BE49-F238E27FC236}">
                <a16:creationId xmlns:a16="http://schemas.microsoft.com/office/drawing/2014/main" id="{33BA9298-2BC7-49EF-BEB7-E71095424207}"/>
              </a:ext>
            </a:extLst>
          </p:cNvPr>
          <p:cNvSpPr/>
          <p:nvPr userDrawn="1"/>
        </p:nvSpPr>
        <p:spPr>
          <a:xfrm>
            <a:off x="8245937" y="2863999"/>
            <a:ext cx="491664" cy="1780035"/>
          </a:xfrm>
          <a:custGeom>
            <a:avLst/>
            <a:gdLst>
              <a:gd name="connsiteX0" fmla="*/ 279162 w 491664"/>
              <a:gd name="connsiteY0" fmla="*/ 0 h 1780035"/>
              <a:gd name="connsiteX1" fmla="*/ 334593 w 491664"/>
              <a:gd name="connsiteY1" fmla="*/ 115068 h 1780035"/>
              <a:gd name="connsiteX2" fmla="*/ 491664 w 491664"/>
              <a:gd name="connsiteY2" fmla="*/ 893069 h 1780035"/>
              <a:gd name="connsiteX3" fmla="*/ 334593 w 491664"/>
              <a:gd name="connsiteY3" fmla="*/ 1671070 h 1780035"/>
              <a:gd name="connsiteX4" fmla="*/ 282102 w 491664"/>
              <a:gd name="connsiteY4" fmla="*/ 1780035 h 1780035"/>
              <a:gd name="connsiteX5" fmla="*/ 265807 w 491664"/>
              <a:gd name="connsiteY5" fmla="*/ 1758245 h 1780035"/>
              <a:gd name="connsiteX6" fmla="*/ 0 w 491664"/>
              <a:gd name="connsiteY6" fmla="*/ 888052 h 1780035"/>
              <a:gd name="connsiteX7" fmla="*/ 265807 w 491664"/>
              <a:gd name="connsiteY7" fmla="*/ 17859 h 17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664" h="1780035">
                <a:moveTo>
                  <a:pt x="279162" y="0"/>
                </a:moveTo>
                <a:lnTo>
                  <a:pt x="334593" y="115068"/>
                </a:lnTo>
                <a:cubicBezTo>
                  <a:pt x="435735" y="354195"/>
                  <a:pt x="491664" y="617100"/>
                  <a:pt x="491664" y="893069"/>
                </a:cubicBezTo>
                <a:cubicBezTo>
                  <a:pt x="491664" y="1169038"/>
                  <a:pt x="435735" y="1431944"/>
                  <a:pt x="334593" y="1671070"/>
                </a:cubicBezTo>
                <a:lnTo>
                  <a:pt x="282102" y="1780035"/>
                </a:lnTo>
                <a:lnTo>
                  <a:pt x="265807" y="1758245"/>
                </a:lnTo>
                <a:cubicBezTo>
                  <a:pt x="97991" y="1509844"/>
                  <a:pt x="0" y="1210391"/>
                  <a:pt x="0" y="888052"/>
                </a:cubicBezTo>
                <a:cubicBezTo>
                  <a:pt x="0" y="565713"/>
                  <a:pt x="97991" y="266261"/>
                  <a:pt x="265807" y="17859"/>
                </a:cubicBezTo>
                <a:close/>
              </a:path>
            </a:pathLst>
          </a:custGeom>
          <a:pattFill prst="dk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6" name="자유형: 도형 15">
            <a:extLst>
              <a:ext uri="{FF2B5EF4-FFF2-40B4-BE49-F238E27FC236}">
                <a16:creationId xmlns:a16="http://schemas.microsoft.com/office/drawing/2014/main" id="{D850331C-9383-4367-8C09-8FBE227C98B4}"/>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7" name="자유형: 도형 16">
            <a:extLst>
              <a:ext uri="{FF2B5EF4-FFF2-40B4-BE49-F238E27FC236}">
                <a16:creationId xmlns:a16="http://schemas.microsoft.com/office/drawing/2014/main" id="{D5AADDFA-0151-46BA-B788-3C5B8FC5B5FD}"/>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0" name="자유형: 도형 19">
            <a:extLst>
              <a:ext uri="{FF2B5EF4-FFF2-40B4-BE49-F238E27FC236}">
                <a16:creationId xmlns:a16="http://schemas.microsoft.com/office/drawing/2014/main" id="{CC98EDD7-AC10-482C-9B0F-9EE170C1F8C4}"/>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2" name="자유형: 도형 21">
            <a:extLst>
              <a:ext uri="{FF2B5EF4-FFF2-40B4-BE49-F238E27FC236}">
                <a16:creationId xmlns:a16="http://schemas.microsoft.com/office/drawing/2014/main" id="{46C6BDBB-2B70-456D-86FB-0A63D587A509}"/>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3" name="자유형: 도형 22">
            <a:extLst>
              <a:ext uri="{FF2B5EF4-FFF2-40B4-BE49-F238E27FC236}">
                <a16:creationId xmlns:a16="http://schemas.microsoft.com/office/drawing/2014/main" id="{DD294FD8-6E9C-409A-81F3-C1E9BE998524}"/>
              </a:ext>
            </a:extLst>
          </p:cNvPr>
          <p:cNvSpPr/>
          <p:nvPr userDrawn="1"/>
        </p:nvSpPr>
        <p:spPr>
          <a:xfrm rot="13336516">
            <a:off x="137666" y="5349121"/>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ko-KR" altLang="en-ZA" noProof="0" dirty="0">
              <a:latin typeface="맑은 고딕" panose="020B0503020000020004" pitchFamily="50" charset="-127"/>
              <a:ea typeface="맑은 고딕" panose="020B0503020000020004" pitchFamily="50" charset="-127"/>
            </a:endParaRPr>
          </a:p>
        </p:txBody>
      </p:sp>
      <p:sp>
        <p:nvSpPr>
          <p:cNvPr id="24" name="자유형: 도형 23">
            <a:extLst>
              <a:ext uri="{FF2B5EF4-FFF2-40B4-BE49-F238E27FC236}">
                <a16:creationId xmlns:a16="http://schemas.microsoft.com/office/drawing/2014/main" id="{E9CE551E-3C50-4DFC-B1F0-E75C36EB546C}"/>
              </a:ext>
            </a:extLst>
          </p:cNvPr>
          <p:cNvSpPr/>
          <p:nvPr userDrawn="1"/>
        </p:nvSpPr>
        <p:spPr>
          <a:xfrm rot="5738060">
            <a:off x="100722" y="596209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5" name="자유형: 도형 24">
            <a:extLst>
              <a:ext uri="{FF2B5EF4-FFF2-40B4-BE49-F238E27FC236}">
                <a16:creationId xmlns:a16="http://schemas.microsoft.com/office/drawing/2014/main" id="{1A30495D-C647-4038-8E7F-16125414CE5D}"/>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 name="제목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8" name="바닥글 개체 틀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9" name="슬라이드 번호 개체 틀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29" name="자유형: 도형 28">
            <a:extLst>
              <a:ext uri="{FF2B5EF4-FFF2-40B4-BE49-F238E27FC236}">
                <a16:creationId xmlns:a16="http://schemas.microsoft.com/office/drawing/2014/main" id="{487EAD8B-C2A9-4ED7-BA79-62CE2E5D80F9}"/>
              </a:ext>
            </a:extLst>
          </p:cNvPr>
          <p:cNvSpPr/>
          <p:nvPr userDrawn="1"/>
        </p:nvSpPr>
        <p:spPr>
          <a:xfrm rot="3693105">
            <a:off x="270909" y="5041123"/>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1" name="텍스트 개체 틀 18">
            <a:extLst>
              <a:ext uri="{FF2B5EF4-FFF2-40B4-BE49-F238E27FC236}">
                <a16:creationId xmlns:a16="http://schemas.microsoft.com/office/drawing/2014/main" id="{C614E990-EC62-437B-ADF0-038FF35A2629}"/>
              </a:ext>
            </a:extLst>
          </p:cNvPr>
          <p:cNvSpPr>
            <a:spLocks noGrp="1"/>
          </p:cNvSpPr>
          <p:nvPr>
            <p:ph type="body" sz="quarter" idx="13" hasCustomPrompt="1"/>
          </p:nvPr>
        </p:nvSpPr>
        <p:spPr>
          <a:xfrm>
            <a:off x="1364343" y="2505766"/>
            <a:ext cx="3374987" cy="885825"/>
          </a:xfrm>
        </p:spPr>
        <p:txBody>
          <a:bodyPr rtlCol="0" anchor="ctr"/>
          <a:lstStyle>
            <a:lvl1pPr marL="0" indent="0" algn="ctr">
              <a:buNone/>
              <a:defRPr sz="8000" b="1">
                <a:latin typeface="맑은 고딕" panose="020B0503020000020004" pitchFamily="50" charset="-127"/>
                <a:ea typeface="맑은 고딕" panose="020B0503020000020004" pitchFamily="50" charset="-127"/>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rtl="0"/>
            <a:r>
              <a:rPr lang="en-US" altLang="ko-KR" noProof="0" dirty="0"/>
              <a:t>1</a:t>
            </a:r>
            <a:endParaRPr lang="ko-KR" altLang="en-ZA" noProof="0" dirty="0"/>
          </a:p>
        </p:txBody>
      </p:sp>
      <p:sp>
        <p:nvSpPr>
          <p:cNvPr id="32" name="텍스트 개체 틀 20">
            <a:extLst>
              <a:ext uri="{FF2B5EF4-FFF2-40B4-BE49-F238E27FC236}">
                <a16:creationId xmlns:a16="http://schemas.microsoft.com/office/drawing/2014/main" id="{A6926E00-3D05-4600-B7E9-74F56D038AE9}"/>
              </a:ext>
            </a:extLst>
          </p:cNvPr>
          <p:cNvSpPr>
            <a:spLocks noGrp="1"/>
          </p:cNvSpPr>
          <p:nvPr>
            <p:ph type="body" sz="quarter" idx="14" hasCustomPrompt="1"/>
          </p:nvPr>
        </p:nvSpPr>
        <p:spPr>
          <a:xfrm>
            <a:off x="5212968" y="2505766"/>
            <a:ext cx="3025513" cy="885825"/>
          </a:xfrm>
        </p:spPr>
        <p:txBody>
          <a:bodyPr rtlCol="0" anchor="ctr"/>
          <a:lstStyle>
            <a:lvl1pPr marL="0" indent="0" algn="ctr">
              <a:buNone/>
              <a:defRPr sz="8000" b="1" i="0">
                <a:latin typeface="맑은 고딕" panose="020B0503020000020004" pitchFamily="50" charset="-127"/>
                <a:ea typeface="맑은 고딕" panose="020B0503020000020004" pitchFamily="50" charset="-127"/>
              </a:defRPr>
            </a:lvl1pPr>
          </a:lstStyle>
          <a:p>
            <a:pPr lvl="0" rtl="0"/>
            <a:r>
              <a:rPr lang="en-US" altLang="ko-KR" noProof="0" dirty="0"/>
              <a:t>2</a:t>
            </a:r>
            <a:endParaRPr lang="ko-KR" altLang="en-ZA" noProof="0" dirty="0"/>
          </a:p>
        </p:txBody>
      </p:sp>
      <p:sp>
        <p:nvSpPr>
          <p:cNvPr id="33" name="텍스트 개체 틀 32">
            <a:extLst>
              <a:ext uri="{FF2B5EF4-FFF2-40B4-BE49-F238E27FC236}">
                <a16:creationId xmlns:a16="http://schemas.microsoft.com/office/drawing/2014/main" id="{56EA1CAB-F73E-42AE-AC55-B00392B49263}"/>
              </a:ext>
            </a:extLst>
          </p:cNvPr>
          <p:cNvSpPr>
            <a:spLocks noGrp="1"/>
          </p:cNvSpPr>
          <p:nvPr>
            <p:ph type="body" sz="quarter" idx="30" hasCustomPrompt="1"/>
          </p:nvPr>
        </p:nvSpPr>
        <p:spPr>
          <a:xfrm>
            <a:off x="8737600" y="2490630"/>
            <a:ext cx="2090738" cy="900962"/>
          </a:xfrm>
        </p:spPr>
        <p:txBody>
          <a:bodyPr vert="horz" lIns="0" tIns="0" rIns="0" bIns="0" rtlCol="0" anchor="ctr">
            <a:noAutofit/>
          </a:bodyPr>
          <a:lstStyle>
            <a:lvl1pPr marL="0" indent="0" algn="ctr">
              <a:buNone/>
              <a:defRPr lang="en-ZA" sz="8000" b="1" i="0" dirty="0">
                <a:latin typeface="맑은 고딕" panose="020B0503020000020004" pitchFamily="50" charset="-127"/>
                <a:ea typeface="맑은 고딕" panose="020B0503020000020004" pitchFamily="50" charset="-127"/>
              </a:defRPr>
            </a:lvl1pPr>
          </a:lstStyle>
          <a:p>
            <a:pPr marL="266700" lvl="0" indent="-266700" algn="ctr" rtl="0"/>
            <a:r>
              <a:rPr lang="en-US" altLang="ko-KR" noProof="0" dirty="0"/>
              <a:t>3</a:t>
            </a:r>
          </a:p>
        </p:txBody>
      </p:sp>
      <p:sp>
        <p:nvSpPr>
          <p:cNvPr id="35" name="텍스트 개체 틀 34">
            <a:extLst>
              <a:ext uri="{FF2B5EF4-FFF2-40B4-BE49-F238E27FC236}">
                <a16:creationId xmlns:a16="http://schemas.microsoft.com/office/drawing/2014/main" id="{34357700-1BDF-40C0-BFE9-5F837ADED4AA}"/>
              </a:ext>
            </a:extLst>
          </p:cNvPr>
          <p:cNvSpPr>
            <a:spLocks noGrp="1"/>
          </p:cNvSpPr>
          <p:nvPr>
            <p:ph type="body" sz="quarter" idx="31" hasCustomPrompt="1"/>
          </p:nvPr>
        </p:nvSpPr>
        <p:spPr>
          <a:xfrm>
            <a:off x="1820138" y="4015478"/>
            <a:ext cx="2489200" cy="1012825"/>
          </a:xfrm>
        </p:spPr>
        <p:txBody>
          <a:bodyPr rtlCol="0"/>
          <a:lstStyle>
            <a:lvl1pPr marL="0" indent="0" algn="ctr">
              <a:buNone/>
              <a:defRPr>
                <a:latin typeface="맑은 고딕" panose="020B0503020000020004" pitchFamily="50" charset="-127"/>
                <a:ea typeface="맑은 고딕" panose="020B0503020000020004" pitchFamily="50" charset="-127"/>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dirty="0"/>
              <a:t>구역 설명</a:t>
            </a:r>
            <a:endParaRPr lang="ko-KR" altLang="en-ZA" noProof="0" dirty="0"/>
          </a:p>
        </p:txBody>
      </p:sp>
      <p:sp>
        <p:nvSpPr>
          <p:cNvPr id="37" name="텍스트 개체 틀 36">
            <a:extLst>
              <a:ext uri="{FF2B5EF4-FFF2-40B4-BE49-F238E27FC236}">
                <a16:creationId xmlns:a16="http://schemas.microsoft.com/office/drawing/2014/main" id="{A3F3E97F-9A21-4431-909B-D1E580B19F1B}"/>
              </a:ext>
            </a:extLst>
          </p:cNvPr>
          <p:cNvSpPr>
            <a:spLocks noGrp="1"/>
          </p:cNvSpPr>
          <p:nvPr>
            <p:ph type="body" sz="quarter" idx="32" hasCustomPrompt="1"/>
          </p:nvPr>
        </p:nvSpPr>
        <p:spPr>
          <a:xfrm>
            <a:off x="5481124" y="4015478"/>
            <a:ext cx="2489200" cy="1011238"/>
          </a:xfrm>
        </p:spPr>
        <p:txBody>
          <a:bodyPr rtlCol="0"/>
          <a:lstStyle>
            <a:lvl1pPr marL="0" indent="0" algn="ctr">
              <a:buNone/>
              <a:defRPr>
                <a:latin typeface="맑은 고딕" panose="020B0503020000020004" pitchFamily="50" charset="-127"/>
                <a:ea typeface="맑은 고딕" panose="020B0503020000020004" pitchFamily="50" charset="-127"/>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ko-KR" altLang="en-US" noProof="0" dirty="0"/>
              <a:t>구역 설명</a:t>
            </a:r>
            <a:endParaRPr lang="ko-KR" altLang="en-ZA" noProof="0" dirty="0"/>
          </a:p>
        </p:txBody>
      </p:sp>
      <p:sp>
        <p:nvSpPr>
          <p:cNvPr id="39" name="텍스트 개체 틀 38">
            <a:extLst>
              <a:ext uri="{FF2B5EF4-FFF2-40B4-BE49-F238E27FC236}">
                <a16:creationId xmlns:a16="http://schemas.microsoft.com/office/drawing/2014/main" id="{2445CEA3-6928-4E8E-8E52-B7043F3580D1}"/>
              </a:ext>
            </a:extLst>
          </p:cNvPr>
          <p:cNvSpPr>
            <a:spLocks noGrp="1"/>
          </p:cNvSpPr>
          <p:nvPr>
            <p:ph type="body" sz="quarter" idx="33" hasCustomPrompt="1"/>
          </p:nvPr>
        </p:nvSpPr>
        <p:spPr>
          <a:xfrm>
            <a:off x="8737600" y="4015478"/>
            <a:ext cx="2090738" cy="1012825"/>
          </a:xfrm>
        </p:spPr>
        <p:txBody>
          <a:bodyPr rtlCol="0"/>
          <a:lstStyle>
            <a:lvl1pPr marL="0" indent="0" algn="ctr">
              <a:buNone/>
              <a:defRPr>
                <a:latin typeface="맑은 고딕" panose="020B0503020000020004" pitchFamily="50" charset="-127"/>
                <a:ea typeface="맑은 고딕" panose="020B0503020000020004" pitchFamily="50" charset="-127"/>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ko-KR" altLang="en-US" noProof="0" dirty="0"/>
              <a:t>구역 설명</a:t>
            </a:r>
            <a:endParaRPr lang="ko-KR" altLang="en-ZA" noProof="0" dirty="0"/>
          </a:p>
        </p:txBody>
      </p:sp>
    </p:spTree>
    <p:extLst>
      <p:ext uri="{BB962C8B-B14F-4D97-AF65-F5344CB8AC3E}">
        <p14:creationId xmlns:p14="http://schemas.microsoft.com/office/powerpoint/2010/main" val="2159792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dirty="0"/>
          </a:p>
        </p:txBody>
      </p:sp>
      <p:sp>
        <p:nvSpPr>
          <p:cNvPr id="3" name="텍스트 개체 틀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스타일을 편집하려면 클릭</a:t>
            </a:r>
          </a:p>
        </p:txBody>
      </p:sp>
      <p:sp>
        <p:nvSpPr>
          <p:cNvPr id="4" name="내용 개체 틀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10" name="바닥글 개체 틀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dirty="0"/>
              <a:t>바닥글 추가</a:t>
            </a:r>
          </a:p>
        </p:txBody>
      </p:sp>
      <p:sp>
        <p:nvSpPr>
          <p:cNvPr id="11" name="슬라이드 번호 개체 틀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a:t>‹#›</a:t>
            </a:fld>
            <a:endParaRPr lang="ko-KR" altLang="en-US" noProof="0" dirty="0"/>
          </a:p>
        </p:txBody>
      </p:sp>
      <p:sp>
        <p:nvSpPr>
          <p:cNvPr id="8" name="텍스트 개체 틀 7">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1584325"/>
            <a:ext cx="5472113" cy="4606925"/>
          </a:xfrm>
        </p:spPr>
        <p:txBody>
          <a:bodyPr rtlCol="0"/>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12" name="텍스트 개체 틀 11">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152525"/>
            <a:ext cx="5472000" cy="358775"/>
          </a:xfrm>
        </p:spPr>
        <p:txBody>
          <a:bodyPr rtlCol="0"/>
          <a:lstStyle>
            <a:lvl1pPr marL="0" indent="0">
              <a:buNone/>
              <a:defRPr sz="2400" b="1"/>
            </a:lvl1pPr>
          </a:lstStyle>
          <a:p>
            <a:pPr lvl="0" rtl="0"/>
            <a:r>
              <a:rPr lang="ko-KR" altLang="en-US" noProof="0"/>
              <a:t>마스터 텍스트 스타일을 편집하려면 클릭</a:t>
            </a:r>
          </a:p>
        </p:txBody>
      </p:sp>
    </p:spTree>
    <p:extLst>
      <p:ext uri="{BB962C8B-B14F-4D97-AF65-F5344CB8AC3E}">
        <p14:creationId xmlns:p14="http://schemas.microsoft.com/office/powerpoint/2010/main"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시장 점유율">
    <p:spTree>
      <p:nvGrpSpPr>
        <p:cNvPr id="1" name=""/>
        <p:cNvGrpSpPr/>
        <p:nvPr/>
      </p:nvGrpSpPr>
      <p:grpSpPr>
        <a:xfrm>
          <a:off x="0" y="0"/>
          <a:ext cx="0" cy="0"/>
          <a:chOff x="0" y="0"/>
          <a:chExt cx="0" cy="0"/>
        </a:xfrm>
      </p:grpSpPr>
      <p:sp>
        <p:nvSpPr>
          <p:cNvPr id="13" name="자유형: 도형 12">
            <a:extLst>
              <a:ext uri="{FF2B5EF4-FFF2-40B4-BE49-F238E27FC236}">
                <a16:creationId xmlns:a16="http://schemas.microsoft.com/office/drawing/2014/main" id="{070BDE6F-3ADC-465D-A1D5-2E3FEE5E3685}"/>
              </a:ext>
            </a:extLst>
          </p:cNvPr>
          <p:cNvSpPr/>
          <p:nvPr userDrawn="1"/>
        </p:nvSpPr>
        <p:spPr>
          <a:xfrm rot="4308689">
            <a:off x="9605830" y="-345925"/>
            <a:ext cx="2706415" cy="2832124"/>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a:xfrm>
            <a:off x="431999" y="6188628"/>
            <a:ext cx="8784941" cy="365125"/>
          </a:xfrm>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cxnSp>
        <p:nvCxnSpPr>
          <p:cNvPr id="14" name="직선 연결선(S) 13">
            <a:extLst>
              <a:ext uri="{FF2B5EF4-FFF2-40B4-BE49-F238E27FC236}">
                <a16:creationId xmlns:a16="http://schemas.microsoft.com/office/drawing/2014/main" id="{B3B7A27A-7EBF-4E8D-A115-E66CB9FAB634}"/>
              </a:ext>
            </a:extLst>
          </p:cNvPr>
          <p:cNvCxnSpPr>
            <a:cxnSpLocks/>
          </p:cNvCxnSpPr>
          <p:nvPr userDrawn="1"/>
        </p:nvCxnSpPr>
        <p:spPr>
          <a:xfrm>
            <a:off x="6096000" y="1319756"/>
            <a:ext cx="0" cy="4369844"/>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직선 연결선(S) 14">
            <a:extLst>
              <a:ext uri="{FF2B5EF4-FFF2-40B4-BE49-F238E27FC236}">
                <a16:creationId xmlns:a16="http://schemas.microsoft.com/office/drawing/2014/main" id="{1BFFAC39-59BE-48F2-AD63-62BEFC00B1D5}"/>
              </a:ext>
            </a:extLst>
          </p:cNvPr>
          <p:cNvCxnSpPr>
            <a:cxnSpLocks/>
          </p:cNvCxnSpPr>
          <p:nvPr userDrawn="1"/>
        </p:nvCxnSpPr>
        <p:spPr>
          <a:xfrm flipH="1">
            <a:off x="432000" y="3504678"/>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텍스트 개체 틀 5">
            <a:extLst>
              <a:ext uri="{FF2B5EF4-FFF2-40B4-BE49-F238E27FC236}">
                <a16:creationId xmlns:a16="http://schemas.microsoft.com/office/drawing/2014/main" id="{FA965502-3EB0-4B3F-B1BD-4A4FCF7FFB40}"/>
              </a:ext>
            </a:extLst>
          </p:cNvPr>
          <p:cNvSpPr>
            <a:spLocks noGrp="1"/>
          </p:cNvSpPr>
          <p:nvPr>
            <p:ph type="body" sz="quarter" idx="12" hasCustomPrompt="1"/>
          </p:nvPr>
        </p:nvSpPr>
        <p:spPr>
          <a:xfrm>
            <a:off x="5112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lvl="0" rtl="0"/>
            <a:r>
              <a:rPr lang="ko-KR" altLang="en-US" noProof="0" dirty="0" err="1"/>
              <a:t>사분면</a:t>
            </a:r>
            <a:r>
              <a:rPr lang="ko-KR" altLang="en-US" noProof="0" dirty="0"/>
              <a:t> 제목</a:t>
            </a:r>
          </a:p>
        </p:txBody>
      </p:sp>
      <p:sp>
        <p:nvSpPr>
          <p:cNvPr id="20" name="텍스트 개체 틀 5">
            <a:extLst>
              <a:ext uri="{FF2B5EF4-FFF2-40B4-BE49-F238E27FC236}">
                <a16:creationId xmlns:a16="http://schemas.microsoft.com/office/drawing/2014/main" id="{C18A1C3D-3A6C-4F03-9E67-CC675C5FE3BA}"/>
              </a:ext>
            </a:extLst>
          </p:cNvPr>
          <p:cNvSpPr>
            <a:spLocks noGrp="1"/>
          </p:cNvSpPr>
          <p:nvPr>
            <p:ph type="body" sz="quarter" idx="13" hasCustomPrompt="1"/>
          </p:nvPr>
        </p:nvSpPr>
        <p:spPr>
          <a:xfrm>
            <a:off x="5106000" y="5857570"/>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lvl="0" rtl="0"/>
            <a:r>
              <a:rPr lang="ko-KR" altLang="en-US" noProof="0" dirty="0" err="1"/>
              <a:t>사분면</a:t>
            </a:r>
            <a:r>
              <a:rPr lang="ko-KR" altLang="en-US" noProof="0" dirty="0"/>
              <a:t> 제목</a:t>
            </a:r>
          </a:p>
        </p:txBody>
      </p:sp>
      <p:sp>
        <p:nvSpPr>
          <p:cNvPr id="21" name="텍스트 개체 틀 5">
            <a:extLst>
              <a:ext uri="{FF2B5EF4-FFF2-40B4-BE49-F238E27FC236}">
                <a16:creationId xmlns:a16="http://schemas.microsoft.com/office/drawing/2014/main" id="{469CF172-1F46-411E-B0E1-B0220CFB3DA3}"/>
              </a:ext>
            </a:extLst>
          </p:cNvPr>
          <p:cNvSpPr>
            <a:spLocks noGrp="1"/>
          </p:cNvSpPr>
          <p:nvPr>
            <p:ph type="body" sz="quarter" idx="14" hasCustomPrompt="1"/>
          </p:nvPr>
        </p:nvSpPr>
        <p:spPr>
          <a:xfrm>
            <a:off x="432000" y="318782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lvl="0" rtl="0"/>
            <a:r>
              <a:rPr lang="ko-KR" altLang="en-US" noProof="0" dirty="0" err="1"/>
              <a:t>사분면</a:t>
            </a:r>
            <a:r>
              <a:rPr lang="ko-KR" altLang="en-US" noProof="0" dirty="0"/>
              <a:t> 제목</a:t>
            </a:r>
          </a:p>
        </p:txBody>
      </p:sp>
      <p:sp>
        <p:nvSpPr>
          <p:cNvPr id="22" name="텍스트 개체 틀 5">
            <a:extLst>
              <a:ext uri="{FF2B5EF4-FFF2-40B4-BE49-F238E27FC236}">
                <a16:creationId xmlns:a16="http://schemas.microsoft.com/office/drawing/2014/main" id="{BD9E85DB-9B95-40F2-9F0B-3D21BC9DCD8C}"/>
              </a:ext>
            </a:extLst>
          </p:cNvPr>
          <p:cNvSpPr>
            <a:spLocks noGrp="1"/>
          </p:cNvSpPr>
          <p:nvPr>
            <p:ph type="body" sz="quarter" idx="15" hasCustomPrompt="1"/>
          </p:nvPr>
        </p:nvSpPr>
        <p:spPr>
          <a:xfrm>
            <a:off x="9792001" y="318782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lvl="0" rtl="0"/>
            <a:r>
              <a:rPr lang="ko-KR" altLang="en-US" noProof="0" dirty="0" err="1"/>
              <a:t>사분면</a:t>
            </a:r>
            <a:r>
              <a:rPr lang="ko-KR" altLang="en-US" noProof="0" dirty="0"/>
              <a:t> 제목</a:t>
            </a:r>
          </a:p>
        </p:txBody>
      </p:sp>
    </p:spTree>
    <p:extLst>
      <p:ext uri="{BB962C8B-B14F-4D97-AF65-F5344CB8AC3E}">
        <p14:creationId xmlns:p14="http://schemas.microsoft.com/office/powerpoint/2010/main" val="1044470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열 상자 표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3" name="내용 개체 틀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vl2pPr>
              <a:defRPr>
                <a:solidFill>
                  <a:schemeClr val="tx1">
                    <a:lumMod val="75000"/>
                    <a:lumOff val="25000"/>
                  </a:schemeClr>
                </a:solidFill>
                <a:latin typeface="맑은 고딕" panose="020B0503020000020004" pitchFamily="50" charset="-127"/>
                <a:ea typeface="맑은 고딕" panose="020B0503020000020004" pitchFamily="50" charset="-127"/>
              </a:defRPr>
            </a:lvl2pPr>
            <a:lvl3pPr>
              <a:defRPr>
                <a:solidFill>
                  <a:schemeClr val="tx1">
                    <a:lumMod val="75000"/>
                    <a:lumOff val="25000"/>
                  </a:schemeClr>
                </a:solidFill>
                <a:latin typeface="맑은 고딕" panose="020B0503020000020004" pitchFamily="50" charset="-127"/>
                <a:ea typeface="맑은 고딕" panose="020B0503020000020004" pitchFamily="50" charset="-127"/>
              </a:defRPr>
            </a:lvl3pPr>
            <a:lvl4pPr>
              <a:defRPr>
                <a:solidFill>
                  <a:schemeClr val="tx1">
                    <a:lumMod val="75000"/>
                    <a:lumOff val="25000"/>
                  </a:schemeClr>
                </a:solidFill>
                <a:latin typeface="맑은 고딕" panose="020B0503020000020004" pitchFamily="50" charset="-127"/>
                <a:ea typeface="맑은 고딕" panose="020B0503020000020004" pitchFamily="50" charset="-127"/>
              </a:defRPr>
            </a:lvl4pPr>
            <a:lvl5pPr>
              <a:defRPr>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5" name="텍스트 개체 틀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rtlCol="0"/>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11" name="텍스트 개체 틀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rtlCol="0"/>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9" name="텍스트 개체 틀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rtlCol="0"/>
          <a:lstStyle>
            <a:lvl1pPr marL="0" indent="0">
              <a:buNone/>
              <a:defRPr>
                <a:latin typeface="맑은 고딕" panose="020B0503020000020004" pitchFamily="50" charset="-127"/>
                <a:ea typeface="맑은 고딕" panose="020B0503020000020004" pitchFamily="50" charset="-127"/>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dirty="0"/>
              <a:t>하위 머리글​​</a:t>
            </a:r>
            <a:endParaRPr lang="ko-KR" altLang="en-ZA" noProof="0" dirty="0"/>
          </a:p>
        </p:txBody>
      </p:sp>
      <p:sp>
        <p:nvSpPr>
          <p:cNvPr id="6" name="텍스트 개체 틀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rtlCol="0" anchor="t"/>
          <a:lstStyle>
            <a:lvl1pPr marL="0" indent="0" algn="ctr">
              <a:buNone/>
              <a:defRPr>
                <a:latin typeface="맑은 고딕" panose="020B0503020000020004" pitchFamily="50" charset="-127"/>
                <a:ea typeface="맑은 고딕" panose="020B0503020000020004" pitchFamily="50" charset="-127"/>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ko-KR" altLang="en-US" noProof="0" dirty="0"/>
              <a:t>구역 </a:t>
            </a:r>
            <a:r>
              <a:rPr lang="en-US" altLang="ko-KR" noProof="0" dirty="0"/>
              <a:t>1 </a:t>
            </a:r>
            <a:r>
              <a:rPr lang="ko-KR" altLang="en-US" noProof="0" dirty="0"/>
              <a:t>제목</a:t>
            </a:r>
            <a:endParaRPr lang="ko-KR" altLang="en-ZA" noProof="0" dirty="0"/>
          </a:p>
        </p:txBody>
      </p:sp>
      <p:sp>
        <p:nvSpPr>
          <p:cNvPr id="12" name="텍스트 개체 틀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rtlCol="0" anchor="t"/>
          <a:lstStyle>
            <a:lvl1pPr marL="0" indent="0" algn="ctr">
              <a:buNone/>
              <a:defRPr>
                <a:latin typeface="맑은 고딕" panose="020B0503020000020004" pitchFamily="50" charset="-127"/>
                <a:ea typeface="맑은 고딕" panose="020B0503020000020004" pitchFamily="50" charset="-127"/>
              </a:defRPr>
            </a:lvl1pPr>
          </a:lstStyle>
          <a:p>
            <a:pPr lvl="0" rtl="0"/>
            <a:r>
              <a:rPr lang="ko-KR" altLang="en-US" noProof="0" dirty="0"/>
              <a:t>구역 </a:t>
            </a:r>
            <a:r>
              <a:rPr lang="en-US" altLang="ko-KR" noProof="0" dirty="0"/>
              <a:t>2 </a:t>
            </a:r>
            <a:r>
              <a:rPr lang="ko-KR" altLang="en-US" noProof="0" dirty="0"/>
              <a:t>제목</a:t>
            </a:r>
            <a:endParaRPr lang="ko-KR" altLang="en-ZA" noProof="0" dirty="0"/>
          </a:p>
        </p:txBody>
      </p:sp>
      <p:sp>
        <p:nvSpPr>
          <p:cNvPr id="14" name="텍스트 개체 틀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rtlCol="0" anchor="t"/>
          <a:lstStyle>
            <a:lvl1pPr marL="0" indent="0" algn="ctr">
              <a:buNone/>
              <a:defRPr>
                <a:latin typeface="맑은 고딕" panose="020B0503020000020004" pitchFamily="50" charset="-127"/>
                <a:ea typeface="맑은 고딕" panose="020B0503020000020004" pitchFamily="50" charset="-127"/>
              </a:defRPr>
            </a:lvl1pPr>
          </a:lstStyle>
          <a:p>
            <a:pPr lvl="0" rtl="0"/>
            <a:r>
              <a:rPr lang="ko-KR" altLang="en-US" noProof="0" dirty="0"/>
              <a:t>구역 </a:t>
            </a:r>
            <a:r>
              <a:rPr lang="en-US" altLang="ko-KR" noProof="0" dirty="0"/>
              <a:t>3 </a:t>
            </a:r>
            <a:r>
              <a:rPr lang="ko-KR" altLang="en-US" noProof="0" dirty="0"/>
              <a:t>제목</a:t>
            </a:r>
            <a:endParaRPr lang="ko-KR" altLang="en-ZA" noProof="0" dirty="0"/>
          </a:p>
        </p:txBody>
      </p:sp>
    </p:spTree>
    <p:extLst>
      <p:ext uri="{BB962C8B-B14F-4D97-AF65-F5344CB8AC3E}">
        <p14:creationId xmlns:p14="http://schemas.microsoft.com/office/powerpoint/2010/main" val="3755733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시간 표시줄">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dirty="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dirty="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a:t>‹#›</a:t>
            </a:fld>
            <a:endParaRPr lang="ko-KR" altLang="en-US" noProof="0" dirty="0"/>
          </a:p>
        </p:txBody>
      </p:sp>
      <p:sp>
        <p:nvSpPr>
          <p:cNvPr id="13" name="텍스트 개체 틀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dirty="0"/>
              <a:t>하위 머리글​​</a:t>
            </a:r>
            <a:endParaRPr lang="ko-KR" altLang="en-ZA" noProof="0" dirty="0"/>
          </a:p>
        </p:txBody>
      </p:sp>
      <p:cxnSp>
        <p:nvCxnSpPr>
          <p:cNvPr id="15" name="직선 화살표 연결선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텍스트 개체 틀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ko-KR" altLang="en-US" noProof="0" dirty="0"/>
              <a:t>연도</a:t>
            </a:r>
            <a:endParaRPr lang="ko-KR" altLang="en-ZA" noProof="0" dirty="0"/>
          </a:p>
        </p:txBody>
      </p:sp>
      <p:sp>
        <p:nvSpPr>
          <p:cNvPr id="17" name="텍스트 개체 틀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21" name="텍스트 개체 틀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22" name="텍스트 개체 틀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25" name="텍스트 개체 틀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26" name="텍스트 개체 틀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ko-KR" altLang="en-US" noProof="0" dirty="0"/>
              <a:t>연도</a:t>
            </a:r>
            <a:endParaRPr lang="ko-KR" altLang="en-ZA" noProof="0" dirty="0"/>
          </a:p>
        </p:txBody>
      </p:sp>
      <p:sp>
        <p:nvSpPr>
          <p:cNvPr id="28" name="텍스트 개체 틀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0" name="텍스트 개체 틀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1" name="텍스트 개체 틀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2" name="텍스트 개체 틀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3" name="텍스트 개체 틀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4" name="텍스트 개체 틀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5" name="텍스트 개체 틀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6" name="텍스트 개체 틀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7" name="텍스트 개체 틀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8" name="텍스트 개체 틀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39" name="텍스트 개체 틀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0" name="텍스트 개체 틀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1" name="텍스트 개체 틀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2" name="텍스트 개체 틀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3" name="텍스트 개체 틀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4" name="텍스트 개체 틀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5" name="텍스트 개체 틀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6" name="텍스트 개체 틀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7" name="텍스트 개체 틀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8" name="텍스트 개체 틀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ko-KR" noProof="0" dirty="0"/>
              <a:t>MM</a:t>
            </a:r>
            <a:endParaRPr lang="ko-KR" altLang="en-ZA" noProof="0" dirty="0"/>
          </a:p>
        </p:txBody>
      </p:sp>
      <p:sp>
        <p:nvSpPr>
          <p:cNvPr id="49" name="텍스트 개체 틀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rtlCol="0" anchor="t"/>
          <a:lstStyle>
            <a:lvl1pPr marL="0" indent="0" algn="ctr">
              <a:buNone/>
              <a:defRPr sz="1600" b="1">
                <a:solidFill>
                  <a:schemeClr val="tx1">
                    <a:lumMod val="75000"/>
                    <a:lumOff val="25000"/>
                  </a:schemeClr>
                </a:solidFill>
              </a:defRPr>
            </a:lvl1pPr>
          </a:lstStyle>
          <a:p>
            <a:pPr lvl="0" rtl="0"/>
            <a:r>
              <a:rPr lang="ko-KR" altLang="en-US" noProof="0" dirty="0"/>
              <a:t>항목 제목</a:t>
            </a:r>
            <a:endParaRPr lang="ko-KR" altLang="en-ZA" noProof="0" dirty="0"/>
          </a:p>
        </p:txBody>
      </p:sp>
      <p:sp>
        <p:nvSpPr>
          <p:cNvPr id="50" name="텍스트 개체 틀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rtlCol="0" anchor="ctr"/>
          <a:lstStyle>
            <a:lvl1pPr marL="0" indent="0" algn="ctr">
              <a:buNone/>
              <a:defRPr sz="1200">
                <a:solidFill>
                  <a:schemeClr val="tx1">
                    <a:lumMod val="75000"/>
                    <a:lumOff val="25000"/>
                  </a:schemeClr>
                </a:solidFill>
              </a:defRPr>
            </a:lvl1pPr>
          </a:lstStyle>
          <a:p>
            <a:pPr lvl="0" rtl="0"/>
            <a:r>
              <a:rPr lang="ko-KR" altLang="en-US" noProof="0" dirty="0"/>
              <a:t>연도 월</a:t>
            </a:r>
            <a:endParaRPr lang="ko-KR" altLang="en-ZA" noProof="0" dirty="0"/>
          </a:p>
        </p:txBody>
      </p:sp>
    </p:spTree>
    <p:extLst>
      <p:ext uri="{BB962C8B-B14F-4D97-AF65-F5344CB8AC3E}">
        <p14:creationId xmlns:p14="http://schemas.microsoft.com/office/powerpoint/2010/main" val="90670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팀 6 구성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dirty="0"/>
              <a:t>바닥글 추가</a:t>
            </a:r>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a:t>‹#›</a:t>
            </a:fld>
            <a:endParaRPr lang="ko-KR" altLang="en-US" noProof="0" dirty="0"/>
          </a:p>
        </p:txBody>
      </p:sp>
      <p:sp>
        <p:nvSpPr>
          <p:cNvPr id="5" name="텍스트 개체 틀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rtlCol="0"/>
          <a:lstStyle>
            <a:lvl1pPr marL="0" indent="0" algn="ctr">
              <a:buNone/>
              <a:defRPr sz="1600"/>
            </a:lvl1pPr>
          </a:lstStyle>
          <a:p>
            <a:pPr lvl="0" rtl="0"/>
            <a:r>
              <a:rPr lang="ko-KR" altLang="en-US" noProof="0" dirty="0"/>
              <a:t>직함</a:t>
            </a:r>
          </a:p>
        </p:txBody>
      </p:sp>
      <p:sp>
        <p:nvSpPr>
          <p:cNvPr id="13" name="텍스트 개체 틀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rtlCol="0"/>
          <a:lstStyle>
            <a:lvl1pPr marL="0" indent="0" algn="ctr">
              <a:buNone/>
              <a:defRPr sz="1600"/>
            </a:lvl1pPr>
          </a:lstStyle>
          <a:p>
            <a:pPr lvl="0" rtl="0"/>
            <a:r>
              <a:rPr lang="ko-KR" altLang="en-US" noProof="0" dirty="0"/>
              <a:t>직함</a:t>
            </a:r>
          </a:p>
        </p:txBody>
      </p:sp>
      <p:sp>
        <p:nvSpPr>
          <p:cNvPr id="15" name="텍스트 개체 틀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rtlCol="0"/>
          <a:lstStyle>
            <a:lvl1pPr marL="0" indent="0" algn="ctr">
              <a:buNone/>
              <a:defRPr sz="1600"/>
            </a:lvl1pPr>
          </a:lstStyle>
          <a:p>
            <a:pPr lvl="0" rtl="0"/>
            <a:r>
              <a:rPr lang="ko-KR" altLang="en-US" noProof="0" dirty="0"/>
              <a:t>직함</a:t>
            </a:r>
          </a:p>
        </p:txBody>
      </p:sp>
      <p:sp>
        <p:nvSpPr>
          <p:cNvPr id="17" name="텍스트 개체 틀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rtlCol="0"/>
          <a:lstStyle>
            <a:lvl1pPr marL="0" indent="0" algn="ctr">
              <a:buNone/>
              <a:defRPr sz="1600"/>
            </a:lvl1pPr>
          </a:lstStyle>
          <a:p>
            <a:pPr lvl="0" rtl="0"/>
            <a:r>
              <a:rPr lang="ko-KR" altLang="en-US" noProof="0" dirty="0"/>
              <a:t>직함</a:t>
            </a:r>
          </a:p>
        </p:txBody>
      </p:sp>
      <p:sp>
        <p:nvSpPr>
          <p:cNvPr id="6" name="텍스트 개체 틀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rtlCol="0"/>
          <a:lstStyle>
            <a:lvl1pPr marL="0" indent="0" algn="ctr">
              <a:buNone/>
              <a:defRPr b="1">
                <a:latin typeface="+mj-lt"/>
              </a:defRPr>
            </a:lvl1pPr>
          </a:lstStyle>
          <a:p>
            <a:pPr lvl="0" rtl="0"/>
            <a:r>
              <a:rPr lang="ko-KR" altLang="en-US" noProof="0" dirty="0"/>
              <a:t>전체 이름</a:t>
            </a:r>
            <a:endParaRPr lang="ko-KR" altLang="en-ZA" noProof="0" dirty="0"/>
          </a:p>
        </p:txBody>
      </p:sp>
      <p:sp>
        <p:nvSpPr>
          <p:cNvPr id="10" name="텍스트 개체 틀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rtlCol="0"/>
          <a:lstStyle>
            <a:lvl1pPr marL="0" indent="0" algn="ctr">
              <a:buNone/>
              <a:defRPr b="1">
                <a:latin typeface="+mj-lt"/>
              </a:defRPr>
            </a:lvl1pPr>
          </a:lstStyle>
          <a:p>
            <a:pPr lvl="0" rtl="0"/>
            <a:r>
              <a:rPr lang="ko-KR" altLang="en-US" noProof="0" dirty="0"/>
              <a:t>전체 이름</a:t>
            </a:r>
          </a:p>
        </p:txBody>
      </p:sp>
      <p:sp>
        <p:nvSpPr>
          <p:cNvPr id="12" name="텍스트 개체 틀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rtlCol="0"/>
          <a:lstStyle>
            <a:lvl1pPr marL="0" indent="0" algn="ctr">
              <a:buNone/>
              <a:defRPr b="1">
                <a:latin typeface="+mj-lt"/>
              </a:defRPr>
            </a:lvl1pPr>
          </a:lstStyle>
          <a:p>
            <a:pPr lvl="0" rtl="0"/>
            <a:r>
              <a:rPr lang="ko-KR" altLang="en-US" noProof="0" dirty="0"/>
              <a:t>전체 이름</a:t>
            </a:r>
          </a:p>
        </p:txBody>
      </p:sp>
      <p:sp>
        <p:nvSpPr>
          <p:cNvPr id="16" name="텍스트 개체 틀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rtlCol="0"/>
          <a:lstStyle>
            <a:lvl1pPr marL="0" indent="0" algn="ctr">
              <a:buNone/>
              <a:defRPr b="1">
                <a:latin typeface="+mj-lt"/>
              </a:defRPr>
            </a:lvl1pPr>
          </a:lstStyle>
          <a:p>
            <a:pPr lvl="0" rtl="0"/>
            <a:r>
              <a:rPr lang="ko-KR" altLang="en-US" noProof="0" dirty="0"/>
              <a:t>전체 이름</a:t>
            </a:r>
          </a:p>
        </p:txBody>
      </p:sp>
      <p:sp>
        <p:nvSpPr>
          <p:cNvPr id="19" name="텍스트 개체 틀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rtlCol="0"/>
          <a:lstStyle>
            <a:lvl1pPr marL="0" indent="0" algn="ctr">
              <a:buNone/>
              <a:defRPr b="1">
                <a:latin typeface="+mj-lt"/>
              </a:defRPr>
            </a:lvl1pPr>
          </a:lstStyle>
          <a:p>
            <a:pPr lvl="0" rtl="0"/>
            <a:r>
              <a:rPr lang="ko-KR" altLang="en-US" noProof="0" dirty="0"/>
              <a:t>전체 이름</a:t>
            </a:r>
          </a:p>
        </p:txBody>
      </p:sp>
      <p:sp>
        <p:nvSpPr>
          <p:cNvPr id="21" name="텍스트 개체 틀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rtlCol="0"/>
          <a:lstStyle>
            <a:lvl1pPr marL="0" indent="0" algn="ctr" rtl="0">
              <a:buNone/>
              <a:defRPr sz="1600"/>
            </a:lvl1pPr>
          </a:lstStyle>
          <a:p>
            <a:pPr lvl="0" rtl="0"/>
            <a:r>
              <a:rPr lang="ko-KR" altLang="en-US" noProof="0" dirty="0"/>
              <a:t>직함</a:t>
            </a:r>
          </a:p>
        </p:txBody>
      </p:sp>
      <p:sp>
        <p:nvSpPr>
          <p:cNvPr id="23" name="그림 개체 틀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600"/>
            </a:lvl1pPr>
          </a:lstStyle>
          <a:p>
            <a:pPr rtl="0"/>
            <a:r>
              <a:rPr lang="ko-KR" altLang="en-US" noProof="0"/>
              <a:t>그림을 추가하려면 아이콘을 클릭하십시오</a:t>
            </a:r>
            <a:endParaRPr lang="ko-KR" altLang="en-ZA" noProof="0" dirty="0"/>
          </a:p>
        </p:txBody>
      </p:sp>
      <p:sp>
        <p:nvSpPr>
          <p:cNvPr id="24" name="그림 개체 틀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600"/>
            </a:lvl1pPr>
          </a:lstStyle>
          <a:p>
            <a:pPr rtl="0"/>
            <a:r>
              <a:rPr lang="ko-KR" altLang="en-US" noProof="0"/>
              <a:t>그림을 추가하려면 아이콘을 클릭하십시오</a:t>
            </a:r>
            <a:endParaRPr lang="ko-KR" altLang="en-ZA" noProof="0" dirty="0"/>
          </a:p>
        </p:txBody>
      </p:sp>
      <p:sp>
        <p:nvSpPr>
          <p:cNvPr id="25" name="그림 개체 틀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600"/>
            </a:lvl1pPr>
          </a:lstStyle>
          <a:p>
            <a:pPr rtl="0"/>
            <a:r>
              <a:rPr lang="ko-KR" altLang="en-US" noProof="0"/>
              <a:t>그림을 추가하려면 아이콘을 클릭하십시오</a:t>
            </a:r>
            <a:endParaRPr lang="ko-KR" altLang="en-ZA" noProof="0" dirty="0"/>
          </a:p>
        </p:txBody>
      </p:sp>
      <p:sp>
        <p:nvSpPr>
          <p:cNvPr id="26" name="그림 개체 틀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600"/>
            </a:lvl1pPr>
          </a:lstStyle>
          <a:p>
            <a:pPr rtl="0"/>
            <a:r>
              <a:rPr lang="ko-KR" altLang="en-US" noProof="0"/>
              <a:t>그림을 추가하려면 아이콘을 클릭하십시오</a:t>
            </a:r>
            <a:endParaRPr lang="ko-KR" altLang="en-ZA" noProof="0" dirty="0"/>
          </a:p>
        </p:txBody>
      </p:sp>
      <p:sp>
        <p:nvSpPr>
          <p:cNvPr id="27" name="그림 개체 틀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600"/>
            </a:lvl1pPr>
          </a:lstStyle>
          <a:p>
            <a:pPr rtl="0"/>
            <a:r>
              <a:rPr lang="ko-KR" altLang="en-US" noProof="0"/>
              <a:t>그림을 추가하려면 아이콘을 클릭하십시오</a:t>
            </a:r>
            <a:endParaRPr lang="ko-KR" altLang="en-ZA" noProof="0" dirty="0"/>
          </a:p>
        </p:txBody>
      </p:sp>
      <p:sp>
        <p:nvSpPr>
          <p:cNvPr id="20" name="그림 개체 틀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600"/>
            </a:lvl1pPr>
          </a:lstStyle>
          <a:p>
            <a:pPr rtl="0"/>
            <a:r>
              <a:rPr lang="ko-KR" altLang="en-US" noProof="0"/>
              <a:t>그림을 추가하려면 아이콘을 클릭하십시오</a:t>
            </a:r>
            <a:endParaRPr lang="ko-KR" altLang="en-ZA" noProof="0" dirty="0"/>
          </a:p>
        </p:txBody>
      </p:sp>
      <p:sp>
        <p:nvSpPr>
          <p:cNvPr id="4" name="텍스트 개체 틀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rtlCol="0"/>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ko-KR" altLang="en-US" noProof="0" dirty="0"/>
              <a:t>전체 이름</a:t>
            </a:r>
            <a:endParaRPr lang="ko-KR" altLang="en-ZA" noProof="0" dirty="0"/>
          </a:p>
        </p:txBody>
      </p:sp>
      <p:sp>
        <p:nvSpPr>
          <p:cNvPr id="11" name="텍스트 개체 틀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rtlCol="0"/>
          <a:lstStyle>
            <a:lvl1pPr marL="0" indent="0" algn="ctr" rtl="0">
              <a:buNone/>
              <a:defRPr/>
            </a:lvl1pPr>
          </a:lstStyle>
          <a:p>
            <a:pPr lvl="0" rtl="0"/>
            <a:r>
              <a:rPr lang="ko-KR" altLang="en-US" noProof="0" dirty="0"/>
              <a:t>직함</a:t>
            </a:r>
          </a:p>
        </p:txBody>
      </p:sp>
    </p:spTree>
    <p:extLst>
      <p:ext uri="{BB962C8B-B14F-4D97-AF65-F5344CB8AC3E}">
        <p14:creationId xmlns:p14="http://schemas.microsoft.com/office/powerpoint/2010/main" val="15035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제목 및 부제목만">
    <p:spTree>
      <p:nvGrpSpPr>
        <p:cNvPr id="1" name=""/>
        <p:cNvGrpSpPr/>
        <p:nvPr/>
      </p:nvGrpSpPr>
      <p:grpSpPr>
        <a:xfrm>
          <a:off x="0" y="0"/>
          <a:ext cx="0" cy="0"/>
          <a:chOff x="0" y="0"/>
          <a:chExt cx="0" cy="0"/>
        </a:xfrm>
      </p:grpSpPr>
      <p:sp>
        <p:nvSpPr>
          <p:cNvPr id="29" name="자유형: 도형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7" name="자유형: 도형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14" name="자유형: 도형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9" name="자유형: 도형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8" name="자유형: 도형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0" name="자유형: 도형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4" name="자유형: 도형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3" name="자유형: 도형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3" name="텍스트 개체 틀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atin typeface="맑은 고딕" panose="020B0503020000020004" pitchFamily="50" charset="-127"/>
                <a:ea typeface="맑은 고딕" panose="020B0503020000020004" pitchFamily="50" charset="-127"/>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dirty="0"/>
              <a:t>하위 머리글​​</a:t>
            </a:r>
            <a:endParaRPr lang="ko-KR" altLang="en-ZA"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제목 슬라이드">
    <p:bg>
      <p:bgPr>
        <a:solidFill>
          <a:schemeClr val="bg1"/>
        </a:solidFill>
        <a:effectLst/>
      </p:bgPr>
    </p:bg>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1" name="직사각형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2" name="그림 개체 틀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rtlCol="0" anchor="ctr"/>
          <a:lstStyle>
            <a:lvl1pPr marL="0" indent="0" algn="ctr">
              <a:buNone/>
              <a:defRPr sz="1100" i="1">
                <a:latin typeface="맑은 고딕" panose="020B0503020000020004" pitchFamily="50" charset="-127"/>
                <a:ea typeface="맑은 고딕" panose="020B0503020000020004" pitchFamily="50" charset="-127"/>
                <a:cs typeface="Times New Roman" panose="02020603050405020304" pitchFamily="18" charset="0"/>
              </a:defRPr>
            </a:lvl1pPr>
          </a:lstStyle>
          <a:p>
            <a:pPr rtl="0"/>
            <a:r>
              <a:rPr lang="ko-KR" altLang="en-US" noProof="0" dirty="0"/>
              <a:t>여기에 이미지 삽입 또는 끌어서 놓기</a:t>
            </a:r>
          </a:p>
        </p:txBody>
      </p:sp>
      <p:sp>
        <p:nvSpPr>
          <p:cNvPr id="2" name="제목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rtlCol="0" anchor="b"/>
          <a:lstStyle>
            <a:lvl1pPr algn="r">
              <a:defRPr sz="4200" spc="-15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클릭하여 편집 </a:t>
            </a:r>
            <a:br>
              <a:rPr lang="ko-KR" altLang="en-US" noProof="0" dirty="0"/>
            </a:br>
            <a:r>
              <a:rPr lang="ko-KR" altLang="en-US" noProof="0" dirty="0"/>
              <a:t>마스터 제목 스타일</a:t>
            </a:r>
            <a:endParaRPr lang="ko-KR" altLang="en-ZA" noProof="0" dirty="0"/>
          </a:p>
        </p:txBody>
      </p:sp>
      <p:sp>
        <p:nvSpPr>
          <p:cNvPr id="3" name="부제목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rtlCol="0"/>
          <a:lstStyle>
            <a:lvl1pPr marL="0" indent="0" algn="r">
              <a:buNone/>
              <a:defRPr sz="2100">
                <a:solidFill>
                  <a:schemeClr val="tx1"/>
                </a:solidFill>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ZA" noProof="0" dirty="0"/>
          </a:p>
        </p:txBody>
      </p:sp>
      <p:sp>
        <p:nvSpPr>
          <p:cNvPr id="5" name="슬라이드 번호 개체 틀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lvl1pPr>
              <a:defRPr>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6" name="텍스트 상자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ko-KR" altLang="en-US" sz="1200" noProof="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15" name="자유형: 도형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4" name="자유형: 도형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24" name="자유형: 도형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2" name="자유형: 도형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5" name="자유형: 도형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6" name="자유형: 도형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0" name="자유형: 도형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제목만 표시, 그래픽 없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dirty="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dirty="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a:t>‹#›</a:t>
            </a:fld>
            <a:endParaRPr lang="ko-KR" alt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ko-KR" altLang="en-US" noProof="0"/>
              <a:t>마스터 제목 스타일 편집</a:t>
            </a:r>
            <a:endParaRPr lang="ko-KR" altLang="en-ZA" noProof="0" dirty="0"/>
          </a:p>
        </p:txBody>
      </p:sp>
      <p:sp>
        <p:nvSpPr>
          <p:cNvPr id="6" name="바닥글 개체 틀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ko-KR" altLang="en-US" noProof="0" dirty="0"/>
              <a:t>바닥글 추가</a:t>
            </a:r>
          </a:p>
        </p:txBody>
      </p:sp>
      <p:sp>
        <p:nvSpPr>
          <p:cNvPr id="7" name="슬라이드 번호 개체 틀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en-ZA" altLang="ko-KR" noProof="0" smtClean="0"/>
              <a:pPr/>
              <a:t>‹#›</a:t>
            </a:fld>
            <a:endParaRPr lang="ko-KR" altLang="en-US" noProof="0" dirty="0"/>
          </a:p>
        </p:txBody>
      </p:sp>
      <p:sp>
        <p:nvSpPr>
          <p:cNvPr id="5" name="텍스트 개체 틀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dirty="0"/>
              <a:t>부제목</a:t>
            </a:r>
            <a:endParaRPr lang="ko-KR" altLang="en-ZA" noProof="0" dirty="0"/>
          </a:p>
        </p:txBody>
      </p:sp>
    </p:spTree>
    <p:extLst>
      <p:ext uri="{BB962C8B-B14F-4D97-AF65-F5344CB8AC3E}">
        <p14:creationId xmlns:p14="http://schemas.microsoft.com/office/powerpoint/2010/main" val="2310794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감사합니다!">
    <p:bg>
      <p:bgPr>
        <a:solidFill>
          <a:schemeClr val="bg1"/>
        </a:solidFill>
        <a:effectLst/>
      </p:bgPr>
    </p:bg>
    <p:spTree>
      <p:nvGrpSpPr>
        <p:cNvPr id="1" name=""/>
        <p:cNvGrpSpPr/>
        <p:nvPr/>
      </p:nvGrpSpPr>
      <p:grpSpPr>
        <a:xfrm>
          <a:off x="0" y="0"/>
          <a:ext cx="0" cy="0"/>
          <a:chOff x="0" y="0"/>
          <a:chExt cx="0" cy="0"/>
        </a:xfrm>
      </p:grpSpPr>
      <p:sp>
        <p:nvSpPr>
          <p:cNvPr id="32" name="그림 개체 틀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ko-KR" altLang="en-US" noProof="0" dirty="0"/>
              <a:t>여기에 이미지 삽입 또는 끌어서 놓기</a:t>
            </a:r>
          </a:p>
        </p:txBody>
      </p:sp>
      <p:sp>
        <p:nvSpPr>
          <p:cNvPr id="2" name="제목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ko-KR" altLang="en-US" noProof="0" dirty="0"/>
              <a:t>감사합니다</a:t>
            </a:r>
            <a:r>
              <a:rPr lang="en-US" altLang="ko-KR" noProof="0" dirty="0"/>
              <a:t>!</a:t>
            </a:r>
            <a:endParaRPr lang="ko-KR" altLang="en-ZA" noProof="0" dirty="0"/>
          </a:p>
        </p:txBody>
      </p:sp>
      <p:sp>
        <p:nvSpPr>
          <p:cNvPr id="3" name="부제목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ZA" noProof="0" dirty="0"/>
          </a:p>
        </p:txBody>
      </p:sp>
      <p:cxnSp>
        <p:nvCxnSpPr>
          <p:cNvPr id="5" name="직선 연결선(S)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텍스트 개체 틀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ko-KR" altLang="en-US" noProof="0" dirty="0"/>
              <a:t>연락처 번호</a:t>
            </a:r>
            <a:endParaRPr lang="ko-KR" altLang="en-ZA" noProof="0" dirty="0"/>
          </a:p>
        </p:txBody>
      </p:sp>
      <p:sp>
        <p:nvSpPr>
          <p:cNvPr id="9" name="텍스트 개체 틀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ko-KR" altLang="en-US" noProof="0" dirty="0"/>
              <a:t>전자 메일 또는 소셜 미디어 핸들</a:t>
            </a:r>
            <a:endParaRPr lang="ko-KR" altLang="en-ZA" noProof="0" dirty="0"/>
          </a:p>
        </p:txBody>
      </p:sp>
      <p:sp>
        <p:nvSpPr>
          <p:cNvPr id="8" name="그림 개체 틀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ko-KR" altLang="en-US" noProof="0" dirty="0"/>
              <a:t>로고</a:t>
            </a:r>
          </a:p>
        </p:txBody>
      </p:sp>
      <p:sp>
        <p:nvSpPr>
          <p:cNvPr id="10" name="텍스트 개체 틀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ko-KR" altLang="en-US" noProof="0" dirty="0"/>
              <a:t>웹 사이트 주소</a:t>
            </a:r>
            <a:endParaRPr lang="ko-KR" altLang="en-ZA" noProof="0" dirty="0"/>
          </a:p>
        </p:txBody>
      </p:sp>
    </p:spTree>
    <p:extLst>
      <p:ext uri="{BB962C8B-B14F-4D97-AF65-F5344CB8AC3E}">
        <p14:creationId xmlns:p14="http://schemas.microsoft.com/office/powerpoint/2010/main" val="1302155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spcBef>
                <a:spcPts val="400"/>
              </a:spcBef>
              <a:defRPr>
                <a:solidFill>
                  <a:srgbClr val="0071C5"/>
                </a:solidFill>
              </a:defRPr>
            </a:lvl1pPr>
            <a:lvl2pPr>
              <a:lnSpc>
                <a:spcPts val="1600"/>
              </a:lnSpc>
              <a:spcBef>
                <a:spcPts val="800"/>
              </a:spcBef>
              <a:spcAft>
                <a:spcPts val="0"/>
              </a:spcAft>
              <a:defRPr sz="2400">
                <a:solidFill>
                  <a:schemeClr val="tx2"/>
                </a:solidFill>
              </a:defRPr>
            </a:lvl2pPr>
            <a:lvl3pPr>
              <a:lnSpc>
                <a:spcPts val="1600"/>
              </a:lnSpc>
              <a:spcBef>
                <a:spcPts val="800"/>
              </a:spcBef>
              <a:defRPr sz="2400">
                <a:solidFill>
                  <a:schemeClr val="tx2"/>
                </a:solidFill>
              </a:defRPr>
            </a:lvl3pPr>
            <a:lvl4pPr>
              <a:spcBef>
                <a:spcPts val="400"/>
              </a:spcBef>
              <a:defRPr sz="2133">
                <a:solidFill>
                  <a:schemeClr val="tx2"/>
                </a:solidFill>
              </a:defRPr>
            </a:lvl4pPr>
            <a:lvl5pPr>
              <a:spcBef>
                <a:spcPts val="400"/>
              </a:spcBef>
              <a:defRPr>
                <a:solidFill>
                  <a:schemeClr val="tx2"/>
                </a:solidFill>
              </a:defRPr>
            </a:lvl5pPr>
          </a:lstStyle>
          <a:p>
            <a:pPr lvl="0"/>
            <a:r>
              <a:rPr lang="en-US" dirty="0"/>
              <a:t>20pt Intel Clear body text</a:t>
            </a:r>
          </a:p>
          <a:p>
            <a:pPr lvl="1"/>
            <a:r>
              <a:rPr lang="en-US" dirty="0"/>
              <a:t>16pt Intel Clear bullet one</a:t>
            </a:r>
          </a:p>
          <a:p>
            <a:pPr lvl="2"/>
            <a:r>
              <a:rPr lang="en-US" dirty="0"/>
              <a:t>16pt Intel Clear sub-bullet</a:t>
            </a:r>
          </a:p>
          <a:p>
            <a:pPr lvl="3"/>
            <a:r>
              <a:rPr lang="en-US" dirty="0"/>
              <a:t>14pt Intel Clear fourth level</a:t>
            </a:r>
          </a:p>
          <a:p>
            <a:pPr lvl="4"/>
            <a:r>
              <a:rPr lang="en-US" dirty="0"/>
              <a:t>12pt Intel Clear fifth level</a:t>
            </a:r>
          </a:p>
        </p:txBody>
      </p:sp>
    </p:spTree>
    <p:extLst>
      <p:ext uri="{BB962C8B-B14F-4D97-AF65-F5344CB8AC3E}">
        <p14:creationId xmlns:p14="http://schemas.microsoft.com/office/powerpoint/2010/main" val="174968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큰 이미지 및 텍스트">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rtlCol="0" anchor="b"/>
          <a:lstStyle>
            <a:lvl1pPr algn="r">
              <a:defRPr sz="4200" spc="-15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클릭하여 편집 </a:t>
            </a:r>
            <a:br>
              <a:rPr lang="ko-KR" altLang="en-US" noProof="0" dirty="0"/>
            </a:br>
            <a:r>
              <a:rPr lang="ko-KR" altLang="en-US" noProof="0" dirty="0"/>
              <a:t>마스터 제목 스타일</a:t>
            </a:r>
            <a:endParaRPr lang="ko-KR" altLang="en-ZA" noProof="0" dirty="0"/>
          </a:p>
        </p:txBody>
      </p:sp>
      <p:sp>
        <p:nvSpPr>
          <p:cNvPr id="3" name="부제목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rtlCol="0"/>
          <a:lstStyle>
            <a:lvl1pPr marL="0" indent="0" algn="r">
              <a:buNone/>
              <a:defRPr sz="2100">
                <a:solidFill>
                  <a:schemeClr val="bg1"/>
                </a:solidFill>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ZA" noProof="0" dirty="0"/>
          </a:p>
        </p:txBody>
      </p:sp>
      <p:sp>
        <p:nvSpPr>
          <p:cNvPr id="5" name="슬라이드 번호 개체 틀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lvl1pPr>
              <a:defRPr>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6" name="텍스트 상자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ko-KR" altLang="en-US" sz="1200" noProof="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32" name="그림 개체 틀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rtlCol="0" anchor="ctr"/>
          <a:lstStyle>
            <a:lvl1pPr marL="0" indent="0" algn="ctr">
              <a:buNone/>
              <a:defRPr sz="1100" i="1">
                <a:solidFill>
                  <a:schemeClr val="bg1">
                    <a:lumMod val="85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rtl="0"/>
            <a:r>
              <a:rPr lang="ko-KR" altLang="en-US" noProof="0" dirty="0"/>
              <a:t>여기에 이미지 삽입 또는 끌어서 놓기</a:t>
            </a:r>
          </a:p>
        </p:txBody>
      </p:sp>
      <p:sp>
        <p:nvSpPr>
          <p:cNvPr id="16" name="내용 개체 틀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rtlCol="0" anchor="b"/>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vl2pPr>
              <a:defRPr>
                <a:solidFill>
                  <a:schemeClr val="tx1">
                    <a:lumMod val="75000"/>
                    <a:lumOff val="25000"/>
                  </a:schemeClr>
                </a:solidFill>
                <a:latin typeface="맑은 고딕" panose="020B0503020000020004" pitchFamily="50" charset="-127"/>
                <a:ea typeface="맑은 고딕" panose="020B0503020000020004" pitchFamily="50" charset="-127"/>
              </a:defRPr>
            </a:lvl2pPr>
            <a:lvl3pPr>
              <a:defRPr>
                <a:solidFill>
                  <a:schemeClr val="tx1">
                    <a:lumMod val="75000"/>
                    <a:lumOff val="25000"/>
                  </a:schemeClr>
                </a:solidFill>
                <a:latin typeface="맑은 고딕" panose="020B0503020000020004" pitchFamily="50" charset="-127"/>
                <a:ea typeface="맑은 고딕" panose="020B0503020000020004" pitchFamily="50" charset="-127"/>
              </a:defRPr>
            </a:lvl3pPr>
            <a:lvl4pPr>
              <a:defRPr>
                <a:solidFill>
                  <a:schemeClr val="tx1">
                    <a:lumMod val="75000"/>
                    <a:lumOff val="25000"/>
                  </a:schemeClr>
                </a:solidFill>
                <a:latin typeface="맑은 고딕" panose="020B0503020000020004" pitchFamily="50" charset="-127"/>
                <a:ea typeface="맑은 고딕" panose="020B0503020000020004" pitchFamily="50" charset="-127"/>
              </a:defRPr>
            </a:lvl4pPr>
            <a:lvl5pPr>
              <a:defRPr>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vl2pPr>
              <a:defRPr>
                <a:solidFill>
                  <a:schemeClr val="tx1">
                    <a:lumMod val="75000"/>
                    <a:lumOff val="25000"/>
                  </a:schemeClr>
                </a:solidFill>
                <a:latin typeface="맑은 고딕" panose="020B0503020000020004" pitchFamily="50" charset="-127"/>
                <a:ea typeface="맑은 고딕" panose="020B0503020000020004" pitchFamily="50" charset="-127"/>
              </a:defRPr>
            </a:lvl2pPr>
            <a:lvl3pPr>
              <a:defRPr>
                <a:solidFill>
                  <a:schemeClr val="tx1">
                    <a:lumMod val="75000"/>
                    <a:lumOff val="25000"/>
                  </a:schemeClr>
                </a:solidFill>
                <a:latin typeface="맑은 고딕" panose="020B0503020000020004" pitchFamily="50" charset="-127"/>
                <a:ea typeface="맑은 고딕" panose="020B0503020000020004" pitchFamily="50" charset="-127"/>
              </a:defRPr>
            </a:lvl3pPr>
            <a:lvl4pPr>
              <a:defRPr>
                <a:solidFill>
                  <a:schemeClr val="tx1">
                    <a:lumMod val="75000"/>
                    <a:lumOff val="25000"/>
                  </a:schemeClr>
                </a:solidFill>
                <a:latin typeface="맑은 고딕" panose="020B0503020000020004" pitchFamily="50" charset="-127"/>
                <a:ea typeface="맑은 고딕" panose="020B0503020000020004" pitchFamily="50" charset="-127"/>
              </a:defRPr>
            </a:lvl4pPr>
            <a:lvl5pPr>
              <a:defRPr>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24" name="자유형: 도형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5" name="자유형: 도형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6" name="자유형: 도형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7" name="자유형: 도형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8" name="자유형: 도형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9" name="자유형: 도형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0" name="자유형: 도형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1" name="자유형: 도형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2" name="자유형: 도형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3" name="자유형: 도형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4" name="자유형: 도형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5" name="자유형: 도형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6" name="자유형: 도형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37" name="자유형: 도형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내용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dirty="0"/>
          </a:p>
        </p:txBody>
      </p:sp>
      <p:sp>
        <p:nvSpPr>
          <p:cNvPr id="3" name="내용 개체 틀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8" name="바닥글 개체 틀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dirty="0"/>
              <a:t>바닥글 추가</a:t>
            </a:r>
          </a:p>
        </p:txBody>
      </p:sp>
      <p:sp>
        <p:nvSpPr>
          <p:cNvPr id="9" name="슬라이드 번호 개체 틀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a:t>‹#›</a:t>
            </a:fld>
            <a:endParaRPr lang="ko-KR" altLang="en-US" noProof="0" dirty="0"/>
          </a:p>
        </p:txBody>
      </p:sp>
      <p:sp>
        <p:nvSpPr>
          <p:cNvPr id="6" name="텍스트 개체 틀 5">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152525"/>
            <a:ext cx="5472113" cy="5038725"/>
          </a:xfrm>
        </p:spPr>
        <p:txBody>
          <a:bodyPr rtlCol="0"/>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열">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dirty="0"/>
          </a:p>
        </p:txBody>
      </p:sp>
      <p:sp>
        <p:nvSpPr>
          <p:cNvPr id="3" name="내용 개체 틀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dirty="0"/>
              <a:t>바닥글 추가</a:t>
            </a:r>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a:t>‹#›</a:t>
            </a:fld>
            <a:endParaRPr lang="ko-KR" altLang="en-US" noProof="0" dirty="0"/>
          </a:p>
        </p:txBody>
      </p:sp>
      <p:sp>
        <p:nvSpPr>
          <p:cNvPr id="5" name="텍스트 개체 틀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11" name="텍스트 개체 틀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열">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dirty="0"/>
          </a:p>
        </p:txBody>
      </p:sp>
      <p:sp>
        <p:nvSpPr>
          <p:cNvPr id="3" name="내용 개체 틀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dirty="0"/>
              <a:t>바닥글 추가</a:t>
            </a:r>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a:t>‹#›</a:t>
            </a:fld>
            <a:endParaRPr lang="ko-KR" altLang="en-US" noProof="0" dirty="0"/>
          </a:p>
        </p:txBody>
      </p:sp>
      <p:sp>
        <p:nvSpPr>
          <p:cNvPr id="5" name="텍스트 개체 틀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13" name="텍스트 개체 틀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15" name="텍스트 개체 틀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
        <p:nvSpPr>
          <p:cNvPr id="17" name="텍스트 개체 틀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ZA"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이미지 글머리 기호">
    <p:spTree>
      <p:nvGrpSpPr>
        <p:cNvPr id="1" name=""/>
        <p:cNvGrpSpPr/>
        <p:nvPr/>
      </p:nvGrpSpPr>
      <p:grpSpPr>
        <a:xfrm>
          <a:off x="0" y="0"/>
          <a:ext cx="0" cy="0"/>
          <a:chOff x="0" y="0"/>
          <a:chExt cx="0" cy="0"/>
        </a:xfrm>
      </p:grpSpPr>
      <p:sp>
        <p:nvSpPr>
          <p:cNvPr id="28" name="타원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9" name="타원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30" name="타원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31" name="타원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9" name="타원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5" name="텍스트 개체 틀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13" name="텍스트 개체 틀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15" name="텍스트 개체 틀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17" name="텍스트 개체 틀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6" name="텍스트 개체 틀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1</a:t>
            </a:r>
            <a:endParaRPr lang="ko-KR" altLang="en-ZA" noProof="0" dirty="0"/>
          </a:p>
        </p:txBody>
      </p:sp>
      <p:sp>
        <p:nvSpPr>
          <p:cNvPr id="10" name="텍스트 개체 틀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2</a:t>
            </a:r>
            <a:endParaRPr lang="ko-KR" altLang="en-ZA" noProof="0" dirty="0"/>
          </a:p>
        </p:txBody>
      </p:sp>
      <p:sp>
        <p:nvSpPr>
          <p:cNvPr id="12" name="텍스트 개체 틀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3</a:t>
            </a:r>
            <a:endParaRPr lang="ko-KR" altLang="en-ZA" noProof="0" dirty="0"/>
          </a:p>
        </p:txBody>
      </p:sp>
      <p:sp>
        <p:nvSpPr>
          <p:cNvPr id="16" name="텍스트 개체 틀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4</a:t>
            </a:r>
            <a:endParaRPr lang="ko-KR" altLang="en-ZA" noProof="0" dirty="0"/>
          </a:p>
        </p:txBody>
      </p:sp>
      <p:sp>
        <p:nvSpPr>
          <p:cNvPr id="19" name="텍스트 개체 틀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5</a:t>
            </a:r>
            <a:endParaRPr lang="ko-KR" altLang="en-ZA" noProof="0" dirty="0"/>
          </a:p>
        </p:txBody>
      </p:sp>
      <p:sp>
        <p:nvSpPr>
          <p:cNvPr id="21" name="텍스트 개체 틀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4" name="그림 개체 틀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32" name="그림 개체 틀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33" name="그림 개체 틀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34" name="그림 개체 틀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35" name="그림 개체 틀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Tree>
    <p:extLst>
      <p:ext uri="{BB962C8B-B14F-4D97-AF65-F5344CB8AC3E}">
        <p14:creationId xmlns:p14="http://schemas.microsoft.com/office/powerpoint/2010/main" val="3030849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x 왼쪽 글머리 기호 이미지">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2" name="타원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6" name="타원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27" name="그림 개체 틀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28" name="그림 개체 틀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29" name="그림 개체 틀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rtlCol="0"/>
          <a:lstStyle>
            <a:lvl1pPr marL="0" indent="0">
              <a:buNone/>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en-US" altLang="ko-KR" noProof="0" dirty="0"/>
          </a:p>
        </p:txBody>
      </p:sp>
      <p:sp>
        <p:nvSpPr>
          <p:cNvPr id="42" name="직사각형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41" name="그림 개체 틀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맑은 고딕" panose="020B0503020000020004" pitchFamily="50" charset="-127"/>
                <a:ea typeface="맑은 고딕" panose="020B0503020000020004" pitchFamily="50" charset="-127"/>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ko-KR" altLang="en-US" noProof="0" dirty="0"/>
              <a:t>여기에 이미지 삽입 또는 끌어서 놓기</a:t>
            </a:r>
          </a:p>
        </p:txBody>
      </p:sp>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ZA" noProof="0" dirty="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endParaRPr lang="ko-KR" altLang="en-US" dirty="0"/>
          </a:p>
        </p:txBody>
      </p:sp>
      <p:sp>
        <p:nvSpPr>
          <p:cNvPr id="5" name="텍스트 개체 틀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13" name="텍스트 개체 틀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6" name="텍스트 개체 틀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1</a:t>
            </a:r>
            <a:endParaRPr lang="ko-KR" altLang="en-ZA" noProof="0" dirty="0"/>
          </a:p>
        </p:txBody>
      </p:sp>
      <p:sp>
        <p:nvSpPr>
          <p:cNvPr id="10" name="텍스트 개체 틀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2</a:t>
            </a:r>
            <a:endParaRPr lang="ko-KR" altLang="en-ZA" noProof="0" dirty="0"/>
          </a:p>
        </p:txBody>
      </p:sp>
      <p:sp>
        <p:nvSpPr>
          <p:cNvPr id="12" name="텍스트 개체 틀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맑은 고딕" panose="020B0503020000020004" pitchFamily="50" charset="-127"/>
                <a:ea typeface="맑은 고딕" panose="020B0503020000020004" pitchFamily="50" charset="-127"/>
              </a:defRPr>
            </a:lvl1pPr>
          </a:lstStyle>
          <a:p>
            <a:pPr lvl="0" rtl="0"/>
            <a:r>
              <a:rPr lang="ko-KR" altLang="en-US" noProof="0" dirty="0"/>
              <a:t>글머리 기호 </a:t>
            </a:r>
            <a:r>
              <a:rPr lang="en-US" altLang="ko-KR" noProof="0" dirty="0"/>
              <a:t>3</a:t>
            </a:r>
            <a:endParaRPr lang="ko-KR" altLang="en-ZA" noProof="0" dirty="0"/>
          </a:p>
        </p:txBody>
      </p:sp>
      <p:sp>
        <p:nvSpPr>
          <p:cNvPr id="21" name="텍스트 개체 틀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atin typeface="맑은 고딕" panose="020B0503020000020004" pitchFamily="50" charset="-127"/>
                <a:ea typeface="맑은 고딕" panose="020B0503020000020004" pitchFamily="50" charset="-127"/>
              </a:defRPr>
            </a:lvl1pPr>
          </a:lstStyle>
          <a:p>
            <a:pPr lvl="0" rtl="0"/>
            <a:r>
              <a:rPr lang="ko-KR" altLang="en-US" noProof="0" dirty="0"/>
              <a:t>글머리 기호 설명</a:t>
            </a:r>
          </a:p>
        </p:txBody>
      </p:sp>
      <p:sp>
        <p:nvSpPr>
          <p:cNvPr id="51" name="팔각형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52" name="타원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solidFill>
                <a:schemeClr val="accent1"/>
              </a:solidFill>
              <a:latin typeface="맑은 고딕" panose="020B0503020000020004" pitchFamily="50" charset="-127"/>
              <a:ea typeface="맑은 고딕" panose="020B0503020000020004" pitchFamily="50" charset="-127"/>
            </a:endParaRPr>
          </a:p>
        </p:txBody>
      </p:sp>
      <p:sp>
        <p:nvSpPr>
          <p:cNvPr id="53" name="타원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54" name="타원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solidFill>
                <a:schemeClr val="accent1"/>
              </a:solidFill>
              <a:latin typeface="맑은 고딕" panose="020B0503020000020004" pitchFamily="50" charset="-127"/>
              <a:ea typeface="맑은 고딕" panose="020B0503020000020004" pitchFamily="50" charset="-127"/>
            </a:endParaRPr>
          </a:p>
        </p:txBody>
      </p:sp>
      <p:sp>
        <p:nvSpPr>
          <p:cNvPr id="55" name="슬라이드 번호 개체 틀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rtlCol="0"/>
          <a:lstStyle>
            <a:lvl1pPr>
              <a:defRPr>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Tree>
    <p:extLst>
      <p:ext uri="{BB962C8B-B14F-4D97-AF65-F5344CB8AC3E}">
        <p14:creationId xmlns:p14="http://schemas.microsoft.com/office/powerpoint/2010/main" val="22296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팔각형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 name="제목 개체 틀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ko-KR" altLang="en-US" noProof="0" dirty="0"/>
              <a:t>마스터 제목 스타일 편집</a:t>
            </a:r>
            <a:endParaRPr lang="ko-KR" altLang="en-ZA" noProof="0" dirty="0"/>
          </a:p>
        </p:txBody>
      </p:sp>
      <p:sp>
        <p:nvSpPr>
          <p:cNvPr id="3" name="텍스트 개체 틀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rtl="0"/>
            <a:r>
              <a:rPr lang="ko-KR" altLang="en-US" noProof="0" dirty="0"/>
              <a:t>마스터 텍스트 스타일 편집</a:t>
            </a:r>
          </a:p>
          <a:p>
            <a:pPr lvl="1" rtl="0"/>
            <a:r>
              <a:rPr lang="ko-KR" altLang="en-US" noProof="0" dirty="0"/>
              <a:t>둘째 수준</a:t>
            </a:r>
          </a:p>
          <a:p>
            <a:pPr lvl="2" rtl="0"/>
            <a:r>
              <a:rPr lang="ko-KR" altLang="en-US" noProof="0" dirty="0"/>
              <a:t>셋째 수준</a:t>
            </a:r>
          </a:p>
          <a:p>
            <a:pPr lvl="3" rtl="0"/>
            <a:r>
              <a:rPr lang="ko-KR" altLang="en-US" noProof="0" dirty="0"/>
              <a:t>넷째 수준</a:t>
            </a:r>
          </a:p>
          <a:p>
            <a:pPr lvl="4" rtl="0"/>
            <a:r>
              <a:rPr lang="ko-KR" altLang="en-US" noProof="0" dirty="0"/>
              <a:t>다섯째 수준</a:t>
            </a:r>
          </a:p>
        </p:txBody>
      </p:sp>
      <p:sp>
        <p:nvSpPr>
          <p:cNvPr id="5" name="바닥글 개체 틀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dirty="0"/>
              <a:t>바닥글 추가</a:t>
            </a:r>
          </a:p>
        </p:txBody>
      </p:sp>
      <p:sp>
        <p:nvSpPr>
          <p:cNvPr id="6" name="슬라이드 번호 개체 틀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dirty="0"/>
          </a:p>
        </p:txBody>
      </p:sp>
      <p:sp>
        <p:nvSpPr>
          <p:cNvPr id="9" name="타원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solidFill>
                <a:schemeClr val="accent1"/>
              </a:solidFill>
              <a:latin typeface="맑은 고딕" panose="020B0503020000020004" pitchFamily="50" charset="-127"/>
              <a:ea typeface="맑은 고딕" panose="020B0503020000020004" pitchFamily="50" charset="-127"/>
            </a:endParaRPr>
          </a:p>
        </p:txBody>
      </p:sp>
      <p:sp>
        <p:nvSpPr>
          <p:cNvPr id="10" name="타원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1" name="텍스트 상자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rtl="0"/>
            <a:r>
              <a:rPr lang="ko-KR" altLang="en-US" sz="1200" noProof="0" dirty="0">
                <a:solidFill>
                  <a:schemeClr val="tx2"/>
                </a:solidFill>
                <a:latin typeface="맑은 고딕" panose="020B0503020000020004" pitchFamily="50" charset="-127"/>
                <a:ea typeface="맑은 고딕" panose="020B0503020000020004" pitchFamily="50" charset="-127"/>
              </a:rPr>
              <a:t>여기에 로고 또는 이름 삽입</a:t>
            </a:r>
          </a:p>
        </p:txBody>
      </p:sp>
      <p:sp>
        <p:nvSpPr>
          <p:cNvPr id="14" name="타원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solidFill>
                <a:schemeClr val="accent1"/>
              </a:solidFill>
              <a:latin typeface="맑은 고딕" panose="020B0503020000020004" pitchFamily="50" charset="-127"/>
              <a:ea typeface="맑은 고딕" panose="020B0503020000020004" pitchFamily="50" charset="-127"/>
            </a:endParaRPr>
          </a:p>
        </p:txBody>
      </p:sp>
      <p:sp>
        <p:nvSpPr>
          <p:cNvPr id="18" name="직사각형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19" name="직사각형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0" name="직사각형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
        <p:nvSpPr>
          <p:cNvPr id="21" name="직사각형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50" r:id="rId4"/>
    <p:sldLayoutId id="2147483652" r:id="rId5"/>
    <p:sldLayoutId id="2147483656" r:id="rId6"/>
    <p:sldLayoutId id="2147483657" r:id="rId7"/>
    <p:sldLayoutId id="2147483665" r:id="rId8"/>
    <p:sldLayoutId id="2147483666" r:id="rId9"/>
    <p:sldLayoutId id="2147483667" r:id="rId10"/>
    <p:sldLayoutId id="2147483668" r:id="rId11"/>
    <p:sldLayoutId id="2147483669" r:id="rId12"/>
    <p:sldLayoutId id="2147483671" r:id="rId13"/>
    <p:sldLayoutId id="2147483653" r:id="rId14"/>
    <p:sldLayoutId id="2147483672" r:id="rId15"/>
    <p:sldLayoutId id="2147483673" r:id="rId16"/>
    <p:sldLayoutId id="2147483674" r:id="rId17"/>
    <p:sldLayoutId id="2147483677" r:id="rId18"/>
    <p:sldLayoutId id="2147483654" r:id="rId19"/>
    <p:sldLayoutId id="2147483660" r:id="rId20"/>
    <p:sldLayoutId id="2147483661" r:id="rId21"/>
    <p:sldLayoutId id="2147483680" r:id="rId22"/>
    <p:sldLayoutId id="2147483681" r:id="rId23"/>
    <p:sldLayoutId id="2147483691" r:id="rId24"/>
  </p:sldLayoutIdLst>
  <p:hf hdr="0" ftr="0" dt="0"/>
  <p:txStyles>
    <p:titleStyle>
      <a:lvl1pPr algn="l" defTabSz="914400" rtl="0" eaLnBrk="1" latinLnBrk="1" hangingPunct="1">
        <a:lnSpc>
          <a:spcPct val="90000"/>
        </a:lnSpc>
        <a:spcBef>
          <a:spcPct val="0"/>
        </a:spcBef>
        <a:buNone/>
        <a:defRPr sz="3200" kern="1200">
          <a:solidFill>
            <a:schemeClr val="tx2"/>
          </a:solidFill>
          <a:latin typeface="맑은 고딕" panose="020B0503020000020004" pitchFamily="50" charset="-127"/>
          <a:ea typeface="맑은 고딕" panose="020B0503020000020004" pitchFamily="50" charset="-127"/>
          <a:cs typeface="+mj-cs"/>
        </a:defRPr>
      </a:lvl1pPr>
    </p:titleStyle>
    <p:bodyStyle>
      <a:lvl1pPr marL="266700" indent="-266700" algn="l" defTabSz="914400" rtl="0" eaLnBrk="1" latinLnBrk="1"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1pPr>
      <a:lvl2pPr marL="542925" indent="-276225" algn="l" defTabSz="914400" rtl="0" eaLnBrk="1" latinLnBrk="1"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2pPr>
      <a:lvl3pPr marL="809625" indent="-266700" algn="l" defTabSz="914400" rtl="0" eaLnBrk="1" latinLnBrk="1"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3pPr>
      <a:lvl4pPr marL="1076325" indent="-266700" algn="l" defTabSz="914400" rtl="0" eaLnBrk="1" latinLnBrk="1"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4pPr>
      <a:lvl5pPr marL="1343025" indent="-266700" algn="l" defTabSz="914400" rtl="0" eaLnBrk="1" latinLnBrk="1"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 Id="rId9" Type="http://schemas.openxmlformats.org/officeDocument/2006/relationships/image" Target="../media/image5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xml"/><Relationship Id="rId1" Type="http://schemas.openxmlformats.org/officeDocument/2006/relationships/tags" Target="../tags/tag1.xml"/><Relationship Id="rId5" Type="http://schemas.openxmlformats.org/officeDocument/2006/relationships/image" Target="../media/image48.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1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gif"/></Relationships>
</file>

<file path=ppt/slides/_rels/slide2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86.jpeg"/><Relationship Id="rId11" Type="http://schemas.openxmlformats.org/officeDocument/2006/relationships/image" Target="../media/image91.png"/><Relationship Id="rId5" Type="http://schemas.microsoft.com/office/2007/relationships/hdphoto" Target="../media/hdphoto2.wdp"/><Relationship Id="rId10" Type="http://schemas.openxmlformats.org/officeDocument/2006/relationships/image" Target="../media/image90.jpeg"/><Relationship Id="rId4" Type="http://schemas.openxmlformats.org/officeDocument/2006/relationships/image" Target="../media/image85.png"/><Relationship Id="rId9" Type="http://schemas.openxmlformats.org/officeDocument/2006/relationships/image" Target="../media/image89.jpeg"/></Relationships>
</file>

<file path=ppt/slides/_rels/slide21.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41.jpeg"/><Relationship Id="rId7" Type="http://schemas.openxmlformats.org/officeDocument/2006/relationships/image" Target="../media/image105.svg"/><Relationship Id="rId12" Type="http://schemas.openxmlformats.org/officeDocument/2006/relationships/image" Target="../media/image109.jpe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04.png"/><Relationship Id="rId11" Type="http://schemas.openxmlformats.org/officeDocument/2006/relationships/image" Target="../media/image108.jpeg"/><Relationship Id="rId5" Type="http://schemas.openxmlformats.org/officeDocument/2006/relationships/image" Target="../media/image103.svg"/><Relationship Id="rId10" Type="http://schemas.openxmlformats.org/officeDocument/2006/relationships/image" Target="../media/image36.jpeg"/><Relationship Id="rId4" Type="http://schemas.openxmlformats.org/officeDocument/2006/relationships/image" Target="../media/image102.png"/><Relationship Id="rId9" Type="http://schemas.openxmlformats.org/officeDocument/2006/relationships/image" Target="../media/image107.svg"/></Relationships>
</file>

<file path=ppt/slides/_rels/slide2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 Id="rId9" Type="http://schemas.openxmlformats.org/officeDocument/2006/relationships/image" Target="../media/image116.png"/></Relationships>
</file>

<file path=ppt/slides/_rels/slide24.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7.jpeg"/><Relationship Id="rId7"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4.png"/><Relationship Id="rId7"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131.svg"/><Relationship Id="rId11" Type="http://schemas.openxmlformats.org/officeDocument/2006/relationships/image" Target="../media/image135.svg"/><Relationship Id="rId5" Type="http://schemas.openxmlformats.org/officeDocument/2006/relationships/image" Target="../media/image130.png"/><Relationship Id="rId10" Type="http://schemas.openxmlformats.org/officeDocument/2006/relationships/image" Target="../media/image134.png"/><Relationship Id="rId4" Type="http://schemas.openxmlformats.org/officeDocument/2006/relationships/image" Target="../media/image129.svg"/><Relationship Id="rId9" Type="http://schemas.openxmlformats.org/officeDocument/2006/relationships/image" Target="../media/image133.svg"/></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png"/></Relationships>
</file>

<file path=ppt/slides/_rels/slide33.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49.svg"/><Relationship Id="rId3" Type="http://schemas.openxmlformats.org/officeDocument/2006/relationships/image" Target="../media/image141.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143.svg"/><Relationship Id="rId11" Type="http://schemas.openxmlformats.org/officeDocument/2006/relationships/hyperlink" Target="http://www.fabrikcam.com/" TargetMode="External"/><Relationship Id="rId5" Type="http://schemas.openxmlformats.org/officeDocument/2006/relationships/image" Target="../media/image142.png"/><Relationship Id="rId10" Type="http://schemas.openxmlformats.org/officeDocument/2006/relationships/image" Target="../media/image147.svg"/><Relationship Id="rId4" Type="http://schemas.openxmlformats.org/officeDocument/2006/relationships/image" Target="../media/image128.png"/><Relationship Id="rId9" Type="http://schemas.openxmlformats.org/officeDocument/2006/relationships/image" Target="../media/image146.png"/></Relationships>
</file>

<file path=ppt/slides/_rels/slide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12"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3.jpeg"/><Relationship Id="rId11" Type="http://schemas.openxmlformats.org/officeDocument/2006/relationships/image" Target="../media/image48.pn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 Id="rId9" Type="http://schemas.openxmlformats.org/officeDocument/2006/relationships/image" Target="../media/image5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그림 개체 틀 43" descr="꽃 클로즈업&#10;&#10;높은 신뢰도로 생성된 설명">
            <a:extLst>
              <a:ext uri="{FF2B5EF4-FFF2-40B4-BE49-F238E27FC236}">
                <a16:creationId xmlns:a16="http://schemas.microsoft.com/office/drawing/2014/main" id="{1583F255-AF13-4756-96C9-236AB3183BB1}"/>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2" r="12"/>
          <a:stretch>
            <a:fillRect/>
          </a:stretch>
        </p:blipFill>
        <p:spPr>
          <a:xfrm>
            <a:off x="86714" y="86714"/>
            <a:ext cx="12018572" cy="6684572"/>
          </a:xfrm>
        </p:spPr>
      </p:pic>
      <p:sp>
        <p:nvSpPr>
          <p:cNvPr id="6" name="제목 5">
            <a:extLst>
              <a:ext uri="{FF2B5EF4-FFF2-40B4-BE49-F238E27FC236}">
                <a16:creationId xmlns:a16="http://schemas.microsoft.com/office/drawing/2014/main" id="{2E3EA56B-BEB0-4656-A20B-D15F03B7ACA1}"/>
              </a:ext>
            </a:extLst>
          </p:cNvPr>
          <p:cNvSpPr>
            <a:spLocks noGrp="1"/>
          </p:cNvSpPr>
          <p:nvPr>
            <p:ph type="ctrTitle"/>
          </p:nvPr>
        </p:nvSpPr>
        <p:spPr>
          <a:xfrm>
            <a:off x="1972701" y="1938145"/>
            <a:ext cx="7724692" cy="1748971"/>
          </a:xfrm>
        </p:spPr>
        <p:txBody>
          <a:bodyPr rtlCol="0"/>
          <a:lstStyle/>
          <a:p>
            <a:pPr rtl="0"/>
            <a:r>
              <a:rPr lang="en-US" altLang="ko-KR" sz="7200" dirty="0"/>
              <a:t>LIFONEER</a:t>
            </a:r>
            <a:endParaRPr lang="ko-KR" altLang="en-US" sz="7200" dirty="0"/>
          </a:p>
        </p:txBody>
      </p:sp>
      <p:cxnSp>
        <p:nvCxnSpPr>
          <p:cNvPr id="15" name="직선 연결선(S) 14" descr="구분선">
            <a:extLst>
              <a:ext uri="{FF2B5EF4-FFF2-40B4-BE49-F238E27FC236}">
                <a16:creationId xmlns:a16="http://schemas.microsoft.com/office/drawing/2014/main" id="{E99227BA-E7FE-418C-A9C9-21C49E9DFD38}"/>
              </a:ext>
              <a:ext uri="{C183D7F6-B498-43B3-948B-1728B52AA6E4}">
                <adec:decorative xmlns:adec="http://schemas.microsoft.com/office/drawing/2017/decorative" val="1"/>
              </a:ext>
            </a:extLst>
          </p:cNvPr>
          <p:cNvCxnSpPr>
            <a:cxnSpLocks/>
          </p:cNvCxnSpPr>
          <p:nvPr/>
        </p:nvCxnSpPr>
        <p:spPr>
          <a:xfrm>
            <a:off x="7777113" y="2407072"/>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그림 개체 틀 7">
            <a:extLst>
              <a:ext uri="{FF2B5EF4-FFF2-40B4-BE49-F238E27FC236}">
                <a16:creationId xmlns:a16="http://schemas.microsoft.com/office/drawing/2014/main" id="{B01E2EF0-EFFC-4938-87C9-FEE301C9BD30}"/>
              </a:ext>
            </a:extLst>
          </p:cNvPr>
          <p:cNvPicPr>
            <a:picLocks noGrp="1" noChangeAspect="1"/>
          </p:cNvPicPr>
          <p:nvPr>
            <p:ph type="pic" sz="quarter" idx="13"/>
          </p:nvPr>
        </p:nvPicPr>
        <p:blipFill>
          <a:blip r:embed="rId4"/>
          <a:stretch>
            <a:fillRect/>
          </a:stretch>
        </p:blipFill>
        <p:spPr>
          <a:xfrm>
            <a:off x="8219457" y="2662569"/>
            <a:ext cx="1035270" cy="704088"/>
          </a:xfrm>
          <a:prstGeom prst="rect">
            <a:avLst/>
          </a:prstGeom>
        </p:spPr>
      </p:pic>
      <p:sp>
        <p:nvSpPr>
          <p:cNvPr id="7" name="부제목 6">
            <a:extLst>
              <a:ext uri="{FF2B5EF4-FFF2-40B4-BE49-F238E27FC236}">
                <a16:creationId xmlns:a16="http://schemas.microsoft.com/office/drawing/2014/main" id="{DA0FE6D5-D475-4CBB-A6C2-E3D991A36891}"/>
              </a:ext>
            </a:extLst>
          </p:cNvPr>
          <p:cNvSpPr>
            <a:spLocks noGrp="1"/>
          </p:cNvSpPr>
          <p:nvPr>
            <p:ph type="subTitle" idx="1"/>
          </p:nvPr>
        </p:nvSpPr>
        <p:spPr>
          <a:xfrm>
            <a:off x="1972701" y="3684671"/>
            <a:ext cx="5804409" cy="1526521"/>
          </a:xfrm>
        </p:spPr>
        <p:txBody>
          <a:bodyPr rtlCol="0"/>
          <a:lstStyle/>
          <a:p>
            <a:pPr rtl="0"/>
            <a:r>
              <a:rPr lang="ko-KR" altLang="en-US" sz="3200" dirty="0"/>
              <a:t>사업계획서</a:t>
            </a:r>
            <a:endParaRPr lang="en-US" altLang="ko-KR" sz="3200" dirty="0"/>
          </a:p>
          <a:p>
            <a:pPr rtl="0"/>
            <a:r>
              <a:rPr lang="en-US" altLang="ko-KR" dirty="0"/>
              <a:t>27Apr2019</a:t>
            </a:r>
            <a:endParaRPr lang="ko-KR" altLang="en-US" dirty="0"/>
          </a:p>
        </p:txBody>
      </p:sp>
      <p:grpSp>
        <p:nvGrpSpPr>
          <p:cNvPr id="34" name="그룹 33" title="기하 도형">
            <a:extLst>
              <a:ext uri="{FF2B5EF4-FFF2-40B4-BE49-F238E27FC236}">
                <a16:creationId xmlns:a16="http://schemas.microsoft.com/office/drawing/2014/main" id="{F83DDF3D-91CE-40FB-BC3D-FFB1B5D89E47}"/>
              </a:ext>
            </a:extLst>
          </p:cNvPr>
          <p:cNvGrpSpPr/>
          <p:nvPr/>
        </p:nvGrpSpPr>
        <p:grpSpPr>
          <a:xfrm rot="14400000">
            <a:off x="2652367" y="2055974"/>
            <a:ext cx="1166491" cy="1379850"/>
            <a:chOff x="2451164" y="891257"/>
            <a:chExt cx="2066510" cy="2444489"/>
          </a:xfrm>
        </p:grpSpPr>
        <p:sp>
          <p:nvSpPr>
            <p:cNvPr id="47" name="자유형: 도형 46">
              <a:extLst>
                <a:ext uri="{FF2B5EF4-FFF2-40B4-BE49-F238E27FC236}">
                  <a16:creationId xmlns:a16="http://schemas.microsoft.com/office/drawing/2014/main" id="{B6D0B8EE-8E06-4051-87BF-62C153F3FBBB}"/>
                </a:ext>
              </a:extLst>
            </p:cNvPr>
            <p:cNvSpPr/>
            <p:nvPr/>
          </p:nvSpPr>
          <p:spPr>
            <a:xfrm rot="4308689">
              <a:off x="2494071" y="8483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12" name="자유형: 도형 11">
              <a:extLst>
                <a:ext uri="{FF2B5EF4-FFF2-40B4-BE49-F238E27FC236}">
                  <a16:creationId xmlns:a16="http://schemas.microsoft.com/office/drawing/2014/main" id="{298CE312-D679-4677-A70A-DD8680158C70}"/>
                </a:ext>
              </a:extLst>
            </p:cNvPr>
            <p:cNvSpPr/>
            <p:nvPr/>
          </p:nvSpPr>
          <p:spPr>
            <a:xfrm rot="17100000">
              <a:off x="2845997" y="2637537"/>
              <a:ext cx="749854" cy="646563"/>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grpSp>
      <p:pic>
        <p:nvPicPr>
          <p:cNvPr id="10" name="Picture 14" descr="https://www.aacc.org/~/media/images/cln/articles/2014/september/dnamangraphic.jpg?h=503&amp;w=700&amp;la=en">
            <a:extLst>
              <a:ext uri="{FF2B5EF4-FFF2-40B4-BE49-F238E27FC236}">
                <a16:creationId xmlns:a16="http://schemas.microsoft.com/office/drawing/2014/main" id="{7EDE2F08-AACB-41EC-89F0-78C1C70566FB}"/>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10684"/>
          <a:stretch/>
        </p:blipFill>
        <p:spPr bwMode="auto">
          <a:xfrm>
            <a:off x="1637527" y="3026317"/>
            <a:ext cx="2969445" cy="190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287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ko-KR" altLang="en-US" dirty="0"/>
              <a:t>기술</a:t>
            </a:r>
          </a:p>
        </p:txBody>
      </p:sp>
      <p:pic>
        <p:nvPicPr>
          <p:cNvPr id="71" name="그림 개체 틀 70" descr="링크">
            <a:extLst>
              <a:ext uri="{FF2B5EF4-FFF2-40B4-BE49-F238E27FC236}">
                <a16:creationId xmlns:a16="http://schemas.microsoft.com/office/drawing/2014/main" id="{E5542F6D-CB05-1E49-9D10-41D51547FB68}"/>
              </a:ext>
            </a:extLst>
          </p:cNvPr>
          <p:cNvPicPr>
            <a:picLocks noGrp="1" noChangeAspect="1"/>
          </p:cNvPicPr>
          <p:nvPr>
            <p:ph type="pic" sz="quarter" idx="32"/>
          </p:nvPr>
        </p:nvPicPr>
        <p:blipFill>
          <a:blip r:embed="rId3">
            <a:extLst>
              <a:ext uri="{96DAC541-7B7A-43D3-8B79-37D633B846F1}">
                <asvg:svgBlip xmlns:asvg="http://schemas.microsoft.com/office/drawing/2016/SVG/main" r:embed="rId4"/>
              </a:ext>
            </a:extLst>
          </a:blip>
          <a:srcRect/>
          <a:stretch>
            <a:fillRect/>
          </a:stretch>
        </p:blipFill>
        <p:spPr/>
      </p:pic>
      <p:sp>
        <p:nvSpPr>
          <p:cNvPr id="8" name="텍스트 개체 틀 7">
            <a:extLst>
              <a:ext uri="{FF2B5EF4-FFF2-40B4-BE49-F238E27FC236}">
                <a16:creationId xmlns:a16="http://schemas.microsoft.com/office/drawing/2014/main" id="{E6971D8C-ECC5-4EDD-AC10-DDF4CA7E9DC3}"/>
              </a:ext>
            </a:extLst>
          </p:cNvPr>
          <p:cNvSpPr>
            <a:spLocks noGrp="1"/>
          </p:cNvSpPr>
          <p:nvPr>
            <p:ph type="body" sz="quarter" idx="16"/>
          </p:nvPr>
        </p:nvSpPr>
        <p:spPr/>
        <p:txBody>
          <a:bodyPr rtlCol="0"/>
          <a:lstStyle/>
          <a:p>
            <a:pPr rtl="0"/>
            <a:r>
              <a:rPr lang="ko-KR" altLang="en-US" dirty="0"/>
              <a:t>웹 딥 링크</a:t>
            </a:r>
          </a:p>
        </p:txBody>
      </p:sp>
      <p:sp>
        <p:nvSpPr>
          <p:cNvPr id="78" name="텍스트 개체 틀 12">
            <a:extLst>
              <a:ext uri="{FF2B5EF4-FFF2-40B4-BE49-F238E27FC236}">
                <a16:creationId xmlns:a16="http://schemas.microsoft.com/office/drawing/2014/main" id="{B9366D2C-DAC9-484E-BC91-EFDB13FDA0EE}"/>
              </a:ext>
            </a:extLst>
          </p:cNvPr>
          <p:cNvSpPr>
            <a:spLocks noGrp="1"/>
          </p:cNvSpPr>
          <p:nvPr>
            <p:ph type="body" sz="quarter" idx="21"/>
          </p:nvPr>
        </p:nvSpPr>
        <p:spPr>
          <a:xfrm>
            <a:off x="8768282" y="1694262"/>
            <a:ext cx="2052000" cy="720000"/>
          </a:xfrm>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ko-KR" altLang="en-US" dirty="0"/>
              <a:t> </a:t>
            </a:r>
            <a:r>
              <a:rPr lang="en-US" altLang="ko-KR" dirty="0" err="1"/>
              <a:t>adipiscing</a:t>
            </a:r>
            <a:r>
              <a:rPr lang="ko-KR" altLang="en-US" dirty="0"/>
              <a:t> </a:t>
            </a:r>
            <a:r>
              <a:rPr lang="en-US" altLang="ko-KR" dirty="0" err="1"/>
              <a:t>elit</a:t>
            </a:r>
            <a:endParaRPr lang="ko-KR" altLang="en-US" dirty="0"/>
          </a:p>
        </p:txBody>
      </p:sp>
      <p:cxnSp>
        <p:nvCxnSpPr>
          <p:cNvPr id="79" name="직선 연결선(S) 78" descr="슬라이드의 첫 번째 구분선">
            <a:extLst>
              <a:ext uri="{FF2B5EF4-FFF2-40B4-BE49-F238E27FC236}">
                <a16:creationId xmlns:a16="http://schemas.microsoft.com/office/drawing/2014/main" id="{9A78A0D0-CF23-497E-A110-B0666F32E559}"/>
              </a:ext>
              <a:ext uri="{C183D7F6-B498-43B3-948B-1728B52AA6E4}">
                <adec:decorative xmlns:adec="http://schemas.microsoft.com/office/drawing/2017/decorative" val="1"/>
              </a:ext>
            </a:extLst>
          </p:cNvPr>
          <p:cNvCxnSpPr>
            <a:cxnSpLocks/>
          </p:cNvCxnSpPr>
          <p:nvPr/>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73" name="그림 개체 틀 72" descr="전송">
            <a:extLst>
              <a:ext uri="{FF2B5EF4-FFF2-40B4-BE49-F238E27FC236}">
                <a16:creationId xmlns:a16="http://schemas.microsoft.com/office/drawing/2014/main" id="{434488A9-1494-5A4A-9B81-A4830C2F8568}"/>
              </a:ext>
            </a:extLst>
          </p:cNvPr>
          <p:cNvPicPr>
            <a:picLocks noGrp="1" noChangeAspect="1"/>
          </p:cNvPicPr>
          <p:nvPr>
            <p:ph type="pic" sz="quarter" idx="31"/>
          </p:nvPr>
        </p:nvPicPr>
        <p:blipFill>
          <a:blip r:embed="rId5">
            <a:extLst>
              <a:ext uri="{96DAC541-7B7A-43D3-8B79-37D633B846F1}">
                <asvg:svgBlip xmlns:asvg="http://schemas.microsoft.com/office/drawing/2016/SVG/main" r:embed="rId6"/>
              </a:ext>
            </a:extLst>
          </a:blip>
          <a:srcRect t="115" b="115"/>
          <a:stretch>
            <a:fillRect/>
          </a:stretch>
        </p:blipFill>
        <p:spPr/>
      </p:pic>
      <p:sp>
        <p:nvSpPr>
          <p:cNvPr id="9" name="텍스트 개체 틀 8">
            <a:extLst>
              <a:ext uri="{FF2B5EF4-FFF2-40B4-BE49-F238E27FC236}">
                <a16:creationId xmlns:a16="http://schemas.microsoft.com/office/drawing/2014/main" id="{A6E9F776-E542-4D93-851A-A3A10F6D2A7D}"/>
              </a:ext>
            </a:extLst>
          </p:cNvPr>
          <p:cNvSpPr>
            <a:spLocks noGrp="1"/>
          </p:cNvSpPr>
          <p:nvPr>
            <p:ph type="body" sz="quarter" idx="17"/>
          </p:nvPr>
        </p:nvSpPr>
        <p:spPr/>
        <p:txBody>
          <a:bodyPr rtlCol="0"/>
          <a:lstStyle/>
          <a:p>
            <a:pPr rtl="0"/>
            <a:r>
              <a:rPr lang="ko-KR" altLang="en-US" dirty="0"/>
              <a:t>인스턴트 커뮤니케이션</a:t>
            </a:r>
          </a:p>
        </p:txBody>
      </p:sp>
      <p:sp>
        <p:nvSpPr>
          <p:cNvPr id="76" name="텍스트 개체 틀 3">
            <a:extLst>
              <a:ext uri="{FF2B5EF4-FFF2-40B4-BE49-F238E27FC236}">
                <a16:creationId xmlns:a16="http://schemas.microsoft.com/office/drawing/2014/main" id="{4BB1D872-AE86-6841-98FC-E66E618311AB}"/>
              </a:ext>
            </a:extLst>
          </p:cNvPr>
          <p:cNvSpPr>
            <a:spLocks noGrp="1"/>
          </p:cNvSpPr>
          <p:nvPr>
            <p:ph type="body" sz="quarter" idx="12"/>
          </p:nvPr>
        </p:nvSpPr>
        <p:spPr>
          <a:xfrm>
            <a:off x="8768282" y="3301993"/>
            <a:ext cx="2052000" cy="720000"/>
          </a:xfrm>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ko-KR" altLang="en-US" dirty="0"/>
              <a:t> </a:t>
            </a:r>
            <a:r>
              <a:rPr lang="en-US" altLang="ko-KR" dirty="0" err="1"/>
              <a:t>adipiscing</a:t>
            </a:r>
            <a:r>
              <a:rPr lang="ko-KR" altLang="en-US" dirty="0"/>
              <a:t> </a:t>
            </a:r>
            <a:r>
              <a:rPr lang="en-US" altLang="ko-KR" dirty="0" err="1"/>
              <a:t>elit</a:t>
            </a:r>
            <a:endParaRPr lang="ko-KR" altLang="en-US" dirty="0"/>
          </a:p>
        </p:txBody>
      </p:sp>
      <p:cxnSp>
        <p:nvCxnSpPr>
          <p:cNvPr id="80" name="직선 연결선(S) 79" descr="슬라이드의 두 번째 구분선">
            <a:extLst>
              <a:ext uri="{FF2B5EF4-FFF2-40B4-BE49-F238E27FC236}">
                <a16:creationId xmlns:a16="http://schemas.microsoft.com/office/drawing/2014/main" id="{71E28D1F-12FD-4E24-882A-D2517290382F}"/>
              </a:ext>
              <a:ext uri="{C183D7F6-B498-43B3-948B-1728B52AA6E4}">
                <adec:decorative xmlns:adec="http://schemas.microsoft.com/office/drawing/2017/decorative" val="1"/>
              </a:ext>
            </a:extLst>
          </p:cNvPr>
          <p:cNvCxnSpPr>
            <a:cxnSpLocks/>
          </p:cNvCxnSpPr>
          <p:nvPr/>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75" name="그림 개체 틀 74" descr="네트워크">
            <a:extLst>
              <a:ext uri="{FF2B5EF4-FFF2-40B4-BE49-F238E27FC236}">
                <a16:creationId xmlns:a16="http://schemas.microsoft.com/office/drawing/2014/main" id="{2259C1B6-6592-CA47-8223-67E45CA2A8CB}"/>
              </a:ext>
            </a:extLst>
          </p:cNvPr>
          <p:cNvPicPr>
            <a:picLocks noGrp="1" noChangeAspect="1"/>
          </p:cNvPicPr>
          <p:nvPr>
            <p:ph type="pic" sz="quarter" idx="30"/>
          </p:nvPr>
        </p:nvPicPr>
        <p:blipFill>
          <a:blip r:embed="rId7">
            <a:extLst>
              <a:ext uri="{96DAC541-7B7A-43D3-8B79-37D633B846F1}">
                <asvg:svgBlip xmlns:asvg="http://schemas.microsoft.com/office/drawing/2016/SVG/main" r:embed="rId8"/>
              </a:ext>
            </a:extLst>
          </a:blip>
          <a:srcRect/>
          <a:stretch>
            <a:fillRect/>
          </a:stretch>
        </p:blipFill>
        <p:spPr/>
      </p:pic>
      <p:sp>
        <p:nvSpPr>
          <p:cNvPr id="10" name="텍스트 개체 틀 9">
            <a:extLst>
              <a:ext uri="{FF2B5EF4-FFF2-40B4-BE49-F238E27FC236}">
                <a16:creationId xmlns:a16="http://schemas.microsoft.com/office/drawing/2014/main" id="{CE222CAE-9234-4B0E-90FC-584C469313C6}"/>
              </a:ext>
            </a:extLst>
          </p:cNvPr>
          <p:cNvSpPr>
            <a:spLocks noGrp="1"/>
          </p:cNvSpPr>
          <p:nvPr>
            <p:ph type="body" sz="quarter" idx="18"/>
          </p:nvPr>
        </p:nvSpPr>
        <p:spPr/>
        <p:txBody>
          <a:bodyPr rtlCol="0"/>
          <a:lstStyle/>
          <a:p>
            <a:pPr rtl="0"/>
            <a:r>
              <a:rPr lang="ko-KR" altLang="en-US" dirty="0"/>
              <a:t>네트워크로 연결된 </a:t>
            </a:r>
            <a:r>
              <a:rPr lang="en-US" altLang="ko-KR" dirty="0"/>
              <a:t>API</a:t>
            </a:r>
            <a:endParaRPr lang="ko-KR" altLang="en-US" dirty="0"/>
          </a:p>
        </p:txBody>
      </p:sp>
      <p:sp>
        <p:nvSpPr>
          <p:cNvPr id="77" name="텍스트 개체 틀 4">
            <a:extLst>
              <a:ext uri="{FF2B5EF4-FFF2-40B4-BE49-F238E27FC236}">
                <a16:creationId xmlns:a16="http://schemas.microsoft.com/office/drawing/2014/main" id="{428D8FC0-4DC8-7F4A-AA1F-F12F19656FDD}"/>
              </a:ext>
            </a:extLst>
          </p:cNvPr>
          <p:cNvSpPr>
            <a:spLocks noGrp="1"/>
          </p:cNvSpPr>
          <p:nvPr>
            <p:ph type="body" sz="quarter" idx="13"/>
          </p:nvPr>
        </p:nvSpPr>
        <p:spPr>
          <a:xfrm>
            <a:off x="8768282" y="4866629"/>
            <a:ext cx="2052000" cy="720000"/>
          </a:xfrm>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ko-KR" altLang="en-US" dirty="0"/>
              <a:t> </a:t>
            </a:r>
            <a:r>
              <a:rPr lang="en-US" altLang="ko-KR" dirty="0" err="1"/>
              <a:t>adipiscing</a:t>
            </a:r>
            <a:r>
              <a:rPr lang="ko-KR" altLang="en-US" dirty="0"/>
              <a:t> </a:t>
            </a:r>
            <a:r>
              <a:rPr lang="en-US" altLang="ko-KR" dirty="0" err="1"/>
              <a:t>elit</a:t>
            </a:r>
            <a:endParaRPr lang="ko-KR" altLang="en-US" dirty="0"/>
          </a:p>
        </p:txBody>
      </p:sp>
      <p:sp>
        <p:nvSpPr>
          <p:cNvPr id="3" name="슬라이드 번호 개체 틀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rtlCol="0"/>
          <a:lstStyle/>
          <a:p>
            <a:pPr rtl="0"/>
            <a:fld id="{19B51A1E-902D-48AF-9020-955120F399B6}" type="slidenum">
              <a:rPr lang="en-ZA" altLang="ko-KR" smtClean="0"/>
              <a:pPr rtl="0"/>
              <a:t>10</a:t>
            </a:fld>
            <a:endParaRPr lang="ko-KR" altLang="en-US" dirty="0"/>
          </a:p>
        </p:txBody>
      </p:sp>
      <p:pic>
        <p:nvPicPr>
          <p:cNvPr id="18" name="Picture 14">
            <a:extLst>
              <a:ext uri="{FF2B5EF4-FFF2-40B4-BE49-F238E27FC236}">
                <a16:creationId xmlns:a16="http://schemas.microsoft.com/office/drawing/2014/main" id="{AE8B7A13-AD39-484C-8748-FDCDB66F0F94}"/>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2364" y="98322"/>
            <a:ext cx="6247316" cy="6681167"/>
          </a:xfrm>
          <a:prstGeom prst="rect">
            <a:avLst/>
          </a:prstGeom>
        </p:spPr>
      </p:pic>
    </p:spTree>
    <p:extLst>
      <p:ext uri="{BB962C8B-B14F-4D97-AF65-F5344CB8AC3E}">
        <p14:creationId xmlns:p14="http://schemas.microsoft.com/office/powerpoint/2010/main" val="1565638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4"/>
          <p:cNvSpPr txBox="1">
            <a:spLocks/>
          </p:cNvSpPr>
          <p:nvPr/>
        </p:nvSpPr>
        <p:spPr>
          <a:xfrm>
            <a:off x="340783" y="1417290"/>
            <a:ext cx="5471196" cy="4956740"/>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333" b="1" dirty="0">
                <a:solidFill>
                  <a:schemeClr val="tx1"/>
                </a:solidFill>
              </a:rPr>
              <a:t>Customer: </a:t>
            </a:r>
            <a:r>
              <a:rPr lang="en-US" sz="1333" dirty="0">
                <a:solidFill>
                  <a:schemeClr val="tx1"/>
                </a:solidFill>
              </a:rPr>
              <a:t>Intel</a:t>
            </a:r>
            <a:r>
              <a:rPr lang="en-US" sz="1333" b="1" dirty="0">
                <a:solidFill>
                  <a:schemeClr val="tx1"/>
                </a:solidFill>
              </a:rPr>
              <a:t> </a:t>
            </a:r>
            <a:r>
              <a:rPr lang="en-US" sz="1333" dirty="0">
                <a:solidFill>
                  <a:schemeClr val="tx1"/>
                </a:solidFill>
              </a:rPr>
              <a:t>Planning, Order Fulfillment and Finance</a:t>
            </a:r>
          </a:p>
          <a:p>
            <a:r>
              <a:rPr lang="en-US" sz="1333" b="1" dirty="0">
                <a:solidFill>
                  <a:schemeClr val="tx1"/>
                </a:solidFill>
              </a:rPr>
              <a:t>Challenge: </a:t>
            </a:r>
            <a:r>
              <a:rPr lang="en-US" sz="1333" dirty="0">
                <a:solidFill>
                  <a:schemeClr val="tx1"/>
                </a:solidFill>
              </a:rPr>
              <a:t>Intel’s Planning organization needed to significantly shorten the time to generate inventory reports and optimize inventory to meet demand. </a:t>
            </a:r>
          </a:p>
          <a:p>
            <a:r>
              <a:rPr lang="en-US" sz="1333" b="1" dirty="0">
                <a:solidFill>
                  <a:schemeClr val="tx1"/>
                </a:solidFill>
              </a:rPr>
              <a:t>Solution: </a:t>
            </a:r>
            <a:r>
              <a:rPr lang="en-US" sz="1333" dirty="0">
                <a:solidFill>
                  <a:schemeClr val="tx1"/>
                </a:solidFill>
              </a:rPr>
              <a:t> Intel IT and Planning built a new planning system that shortens time to gather data and generate reports.  The resulting system delivers and average of </a:t>
            </a:r>
            <a:r>
              <a:rPr lang="en-US" sz="1333" b="1" dirty="0">
                <a:solidFill>
                  <a:schemeClr val="accent2"/>
                </a:solidFill>
              </a:rPr>
              <a:t>$60M in business value per yea</a:t>
            </a:r>
            <a:r>
              <a:rPr lang="en-US" sz="1333" dirty="0">
                <a:solidFill>
                  <a:schemeClr val="tx1"/>
                </a:solidFill>
              </a:rPr>
              <a:t>r by reducing pipeline inventory. Lower inventory levels means money that was tied up in finished goods can now be used for higher-value activities. </a:t>
            </a:r>
          </a:p>
          <a:p>
            <a:r>
              <a:rPr lang="en-US" sz="1333" dirty="0">
                <a:solidFill>
                  <a:schemeClr val="tx1"/>
                </a:solidFill>
              </a:rPr>
              <a:t>We are investigating additional use cases where the automated inventory management system can improve supply chain management. These use cases include producing integrated business planning reports that can help inform outsourced manufacturing decisions, lower supply chain costs, and enable flexible procurement vendor choices. </a:t>
            </a:r>
          </a:p>
          <a:p>
            <a:r>
              <a:rPr lang="en-US" sz="1333" dirty="0">
                <a:solidFill>
                  <a:schemeClr val="tx1"/>
                </a:solidFill>
              </a:rPr>
              <a:t>Today, this workload runs in an Intel Data Center. In 2018, the inventory build data will be moved to our Integrated Data Platform (IDP). IDP combines SAP HANA and Cloudera Distribution of Hadoop, running on Intel Xeon Gold 6132 processors. </a:t>
            </a:r>
          </a:p>
        </p:txBody>
      </p:sp>
      <p:sp>
        <p:nvSpPr>
          <p:cNvPr id="9" name="Title 2"/>
          <p:cNvSpPr>
            <a:spLocks noGrp="1"/>
          </p:cNvSpPr>
          <p:nvPr>
            <p:ph type="title"/>
          </p:nvPr>
        </p:nvSpPr>
        <p:spPr>
          <a:xfrm>
            <a:off x="2045759" y="310754"/>
            <a:ext cx="10972800" cy="629431"/>
          </a:xfrm>
        </p:spPr>
        <p:txBody>
          <a:bodyPr/>
          <a:lstStyle/>
          <a:p>
            <a:r>
              <a:rPr lang="en-US" dirty="0"/>
              <a:t>Optimizing Inventory via Advanced Analytics</a:t>
            </a:r>
          </a:p>
        </p:txBody>
      </p:sp>
      <p:grpSp>
        <p:nvGrpSpPr>
          <p:cNvPr id="2" name="Group 1"/>
          <p:cNvGrpSpPr/>
          <p:nvPr/>
        </p:nvGrpSpPr>
        <p:grpSpPr>
          <a:xfrm>
            <a:off x="5953988" y="1453440"/>
            <a:ext cx="5903768" cy="4791075"/>
            <a:chOff x="4465491" y="1090080"/>
            <a:chExt cx="4427826" cy="3593306"/>
          </a:xfrm>
        </p:grpSpPr>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491" y="1090080"/>
              <a:ext cx="4427826" cy="3593306"/>
            </a:xfrm>
            <a:prstGeom prst="rect">
              <a:avLst/>
            </a:prstGeom>
            <a:ln>
              <a:solidFill>
                <a:schemeClr val="tx1"/>
              </a:solidFill>
            </a:ln>
          </p:spPr>
        </p:pic>
        <p:sp>
          <p:nvSpPr>
            <p:cNvPr id="7" name="TextBox 6"/>
            <p:cNvSpPr txBox="1"/>
            <p:nvPr/>
          </p:nvSpPr>
          <p:spPr>
            <a:xfrm>
              <a:off x="4571997" y="4349339"/>
              <a:ext cx="4214813" cy="257176"/>
            </a:xfrm>
            <a:prstGeom prst="rect">
              <a:avLst/>
            </a:prstGeom>
            <a:solidFill>
              <a:schemeClr val="accent2">
                <a:lumMod val="20000"/>
                <a:lumOff val="80000"/>
              </a:schemeClr>
            </a:solidFill>
            <a:ln>
              <a:solidFill>
                <a:schemeClr val="tx1"/>
              </a:solidFill>
            </a:ln>
          </p:spPr>
          <p:txBody>
            <a:bodyPr vert="horz" wrap="square" lIns="0" tIns="0" rIns="0" bIns="0" rtlCol="0" anchor="ctr">
              <a:noAutofit/>
            </a:bodyPr>
            <a:lstStyle/>
            <a:p>
              <a:pPr algn="ctr"/>
              <a:r>
                <a:rPr lang="en-US" sz="1467" dirty="0"/>
                <a:t>Averaging $60M /year in Business Value</a:t>
              </a:r>
            </a:p>
            <a:p>
              <a:pPr algn="ctr"/>
              <a:r>
                <a:rPr lang="en-US" sz="667" dirty="0"/>
                <a:t>* Years 2014-2017 </a:t>
              </a:r>
            </a:p>
          </p:txBody>
        </p:sp>
      </p:grpSp>
      <p:grpSp>
        <p:nvGrpSpPr>
          <p:cNvPr id="8" name="Group 7"/>
          <p:cNvGrpSpPr/>
          <p:nvPr/>
        </p:nvGrpSpPr>
        <p:grpSpPr>
          <a:xfrm>
            <a:off x="157399" y="130947"/>
            <a:ext cx="1738077" cy="1122523"/>
            <a:chOff x="3775648" y="551698"/>
            <a:chExt cx="1735808" cy="841892"/>
          </a:xfrm>
        </p:grpSpPr>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75648" y="577427"/>
              <a:ext cx="1735808" cy="802122"/>
            </a:xfrm>
            <a:prstGeom prst="rect">
              <a:avLst/>
            </a:prstGeom>
            <a:ln>
              <a:solidFill>
                <a:schemeClr val="bg1"/>
              </a:solidFill>
            </a:ln>
          </p:spPr>
        </p:pic>
        <p:sp>
          <p:nvSpPr>
            <p:cNvPr id="11" name="Rectangle 10"/>
            <p:cNvSpPr/>
            <p:nvPr/>
          </p:nvSpPr>
          <p:spPr>
            <a:xfrm>
              <a:off x="3775648" y="551698"/>
              <a:ext cx="1735808" cy="84189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2" name="TextBox 11"/>
          <p:cNvSpPr txBox="1"/>
          <p:nvPr/>
        </p:nvSpPr>
        <p:spPr>
          <a:xfrm>
            <a:off x="8124071" y="1287775"/>
            <a:ext cx="1721224" cy="223456"/>
          </a:xfrm>
          <a:prstGeom prst="rect">
            <a:avLst/>
          </a:prstGeom>
          <a:solidFill>
            <a:schemeClr val="bg1"/>
          </a:solidFill>
          <a:ln>
            <a:solidFill>
              <a:schemeClr val="tx1"/>
            </a:solidFill>
          </a:ln>
        </p:spPr>
        <p:txBody>
          <a:bodyPr vert="horz" wrap="square" lIns="0" tIns="0" rIns="0" bIns="0" rtlCol="0">
            <a:noAutofit/>
          </a:bodyPr>
          <a:lstStyle/>
          <a:p>
            <a:pPr algn="ctr"/>
            <a:r>
              <a:rPr lang="en-US" sz="1467" dirty="0">
                <a:solidFill>
                  <a:schemeClr val="accent2"/>
                </a:solidFill>
              </a:rPr>
              <a:t>NDA </a:t>
            </a:r>
            <a:r>
              <a:rPr lang="en-US" sz="1467" dirty="0" err="1">
                <a:solidFill>
                  <a:schemeClr val="accent2"/>
                </a:solidFill>
              </a:rPr>
              <a:t>ppt</a:t>
            </a:r>
            <a:endParaRPr lang="en-US" sz="1467" dirty="0">
              <a:solidFill>
                <a:schemeClr val="accent2"/>
              </a:solidFill>
            </a:endParaRPr>
          </a:p>
        </p:txBody>
      </p:sp>
      <p:sp>
        <p:nvSpPr>
          <p:cNvPr id="13" name="Rectangle 22">
            <a:extLst>
              <a:ext uri="{FF2B5EF4-FFF2-40B4-BE49-F238E27FC236}">
                <a16:creationId xmlns:a16="http://schemas.microsoft.com/office/drawing/2014/main" id="{F5889751-FB2E-476D-AF3C-D6E86313AD5E}"/>
              </a:ext>
            </a:extLst>
          </p:cNvPr>
          <p:cNvSpPr/>
          <p:nvPr/>
        </p:nvSpPr>
        <p:spPr>
          <a:xfrm>
            <a:off x="10983254" y="-11656"/>
            <a:ext cx="1209124" cy="1247200"/>
          </a:xfrm>
          <a:custGeom>
            <a:avLst/>
            <a:gdLst/>
            <a:ahLst/>
            <a:cxnLst/>
            <a:rect l="l" t="t" r="r" b="b"/>
            <a:pathLst>
              <a:path w="1642987" h="1642987">
                <a:moveTo>
                  <a:pt x="0" y="0"/>
                </a:moveTo>
                <a:lnTo>
                  <a:pt x="1642987" y="0"/>
                </a:lnTo>
                <a:lnTo>
                  <a:pt x="1642987" y="1642987"/>
                </a:lnTo>
                <a:close/>
              </a:path>
            </a:pathLst>
          </a:cu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r">
              <a:lnSpc>
                <a:spcPts val="2000"/>
              </a:lnSpc>
            </a:pPr>
            <a:r>
              <a:rPr lang="en-US" sz="2133" dirty="0">
                <a:solidFill>
                  <a:schemeClr val="tx1"/>
                </a:solidFill>
              </a:rPr>
              <a:t>Public</a:t>
            </a:r>
          </a:p>
        </p:txBody>
      </p:sp>
    </p:spTree>
    <p:custDataLst>
      <p:tags r:id="rId1"/>
    </p:custDataLst>
    <p:extLst>
      <p:ext uri="{BB962C8B-B14F-4D97-AF65-F5344CB8AC3E}">
        <p14:creationId xmlns:p14="http://schemas.microsoft.com/office/powerpoint/2010/main" val="80568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9A2B4B68-FC59-4BA5-BA2D-E3AC9E42DBAC}"/>
              </a:ext>
            </a:extLst>
          </p:cNvPr>
          <p:cNvSpPr/>
          <p:nvPr/>
        </p:nvSpPr>
        <p:spPr>
          <a:xfrm>
            <a:off x="459567" y="855122"/>
            <a:ext cx="11428567" cy="4388621"/>
          </a:xfrm>
          <a:prstGeom prst="rect">
            <a:avLst/>
          </a:prstGeom>
          <a:solidFill>
            <a:schemeClr val="accent2">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제목 13">
            <a:extLst>
              <a:ext uri="{FF2B5EF4-FFF2-40B4-BE49-F238E27FC236}">
                <a16:creationId xmlns:a16="http://schemas.microsoft.com/office/drawing/2014/main" id="{5A66ED23-4FD1-4E82-A830-0FFC1B6F8070}"/>
              </a:ext>
            </a:extLst>
          </p:cNvPr>
          <p:cNvSpPr>
            <a:spLocks noGrp="1"/>
          </p:cNvSpPr>
          <p:nvPr>
            <p:ph type="title"/>
          </p:nvPr>
        </p:nvSpPr>
        <p:spPr/>
        <p:txBody>
          <a:bodyPr rtlCol="0"/>
          <a:lstStyle/>
          <a:p>
            <a:pPr rtl="0"/>
            <a:r>
              <a:rPr lang="ko-KR" altLang="en-US" dirty="0"/>
              <a:t>클라우드 서비스 모델</a:t>
            </a:r>
            <a:endParaRPr lang="ko-KR" altLang="en-ZA" dirty="0"/>
          </a:p>
        </p:txBody>
      </p:sp>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12</a:t>
            </a:fld>
            <a:endParaRPr lang="ko-KR" altLang="en-ZA" dirty="0"/>
          </a:p>
        </p:txBody>
      </p:sp>
      <p:grpSp>
        <p:nvGrpSpPr>
          <p:cNvPr id="179" name="그룹 178">
            <a:extLst>
              <a:ext uri="{FF2B5EF4-FFF2-40B4-BE49-F238E27FC236}">
                <a16:creationId xmlns:a16="http://schemas.microsoft.com/office/drawing/2014/main" id="{6C2E720A-7555-4A56-A9EB-1DDDADAE3D2D}"/>
              </a:ext>
            </a:extLst>
          </p:cNvPr>
          <p:cNvGrpSpPr/>
          <p:nvPr/>
        </p:nvGrpSpPr>
        <p:grpSpPr>
          <a:xfrm>
            <a:off x="806692" y="1063262"/>
            <a:ext cx="10845800" cy="1207216"/>
            <a:chOff x="708103" y="1483473"/>
            <a:chExt cx="10845800" cy="1207216"/>
          </a:xfrm>
        </p:grpSpPr>
        <p:sp>
          <p:nvSpPr>
            <p:cNvPr id="180" name="Rectangle 7">
              <a:extLst>
                <a:ext uri="{FF2B5EF4-FFF2-40B4-BE49-F238E27FC236}">
                  <a16:creationId xmlns:a16="http://schemas.microsoft.com/office/drawing/2014/main" id="{28509063-A6AF-4125-8CF0-EDB624352A59}"/>
                </a:ext>
              </a:extLst>
            </p:cNvPr>
            <p:cNvSpPr/>
            <p:nvPr/>
          </p:nvSpPr>
          <p:spPr bwMode="auto">
            <a:xfrm>
              <a:off x="8988641" y="2400324"/>
              <a:ext cx="2160585" cy="290365"/>
            </a:xfrm>
            <a:prstGeom prst="rect">
              <a:avLst/>
            </a:prstGeom>
            <a:noFill/>
            <a:ln w="9525" cap="flat" cmpd="sng" algn="ctr">
              <a:noFill/>
              <a:prstDash val="solid"/>
              <a:round/>
              <a:headEnd type="none" w="med" len="med"/>
              <a:tailEnd type="none" w="med" len="med"/>
            </a:ln>
            <a:effectLst/>
          </p:spPr>
          <p:txBody>
            <a:bodyPr vert="horz" wrap="square" lIns="91372" tIns="0" rIns="91372" bIns="0" numCol="1" rtlCol="0" anchor="ctr" anchorCtr="1" compatLnSpc="1">
              <a:prstTxWarp prst="textNoShape">
                <a:avLst/>
              </a:prstTxWarp>
              <a:noAutofit/>
            </a:bodyPr>
            <a:lstStyle/>
            <a:p>
              <a:pPr algn="ctr" defTabSz="668226">
                <a:lnSpc>
                  <a:spcPct val="85000"/>
                </a:lnSpc>
              </a:pPr>
              <a:r>
                <a:rPr lang="en-US" sz="1200" dirty="0">
                  <a:solidFill>
                    <a:srgbClr val="FF0000"/>
                  </a:solidFill>
                </a:rPr>
                <a:t>Cloud</a:t>
              </a:r>
            </a:p>
          </p:txBody>
        </p:sp>
        <p:sp>
          <p:nvSpPr>
            <p:cNvPr id="181" name="Rectangle 9">
              <a:extLst>
                <a:ext uri="{FF2B5EF4-FFF2-40B4-BE49-F238E27FC236}">
                  <a16:creationId xmlns:a16="http://schemas.microsoft.com/office/drawing/2014/main" id="{DB2D42A0-4CC3-4032-9E4E-B3BE3286142F}"/>
                </a:ext>
              </a:extLst>
            </p:cNvPr>
            <p:cNvSpPr/>
            <p:nvPr/>
          </p:nvSpPr>
          <p:spPr bwMode="auto">
            <a:xfrm>
              <a:off x="5179024" y="2424258"/>
              <a:ext cx="2149747" cy="229884"/>
            </a:xfrm>
            <a:prstGeom prst="rect">
              <a:avLst/>
            </a:prstGeom>
            <a:noFill/>
            <a:ln w="9525" cap="flat" cmpd="sng" algn="ctr">
              <a:noFill/>
              <a:prstDash val="solid"/>
              <a:round/>
              <a:headEnd type="none" w="med" len="med"/>
              <a:tailEnd type="none" w="med" len="med"/>
            </a:ln>
            <a:effectLst/>
          </p:spPr>
          <p:txBody>
            <a:bodyPr vert="horz" wrap="square" lIns="57108" tIns="0" rIns="57108" bIns="0" numCol="1" rtlCol="0" anchor="ctr" anchorCtr="1" compatLnSpc="1">
              <a:prstTxWarp prst="textNoShape">
                <a:avLst/>
              </a:prstTxWarp>
              <a:noAutofit/>
            </a:bodyPr>
            <a:lstStyle/>
            <a:p>
              <a:pPr algn="ctr" defTabSz="668226">
                <a:lnSpc>
                  <a:spcPct val="85000"/>
                </a:lnSpc>
              </a:pPr>
              <a:r>
                <a:rPr lang="en-US" sz="1200" dirty="0">
                  <a:solidFill>
                    <a:srgbClr val="FF0000"/>
                  </a:solidFill>
                </a:rPr>
                <a:t>Network</a:t>
              </a:r>
            </a:p>
          </p:txBody>
        </p:sp>
        <p:sp>
          <p:nvSpPr>
            <p:cNvPr id="182" name="Rectangle 11">
              <a:extLst>
                <a:ext uri="{FF2B5EF4-FFF2-40B4-BE49-F238E27FC236}">
                  <a16:creationId xmlns:a16="http://schemas.microsoft.com/office/drawing/2014/main" id="{0D571787-0757-45B4-8462-C0A95125117C}"/>
                </a:ext>
              </a:extLst>
            </p:cNvPr>
            <p:cNvSpPr/>
            <p:nvPr/>
          </p:nvSpPr>
          <p:spPr bwMode="auto">
            <a:xfrm>
              <a:off x="1294069" y="2395865"/>
              <a:ext cx="2158155" cy="179852"/>
            </a:xfrm>
            <a:prstGeom prst="rect">
              <a:avLst/>
            </a:prstGeom>
            <a:noFill/>
            <a:ln w="9525" cap="flat" cmpd="sng" algn="ctr">
              <a:noFill/>
              <a:prstDash val="solid"/>
              <a:round/>
              <a:headEnd type="none" w="med" len="med"/>
              <a:tailEnd type="none" w="med" len="med"/>
            </a:ln>
            <a:effectLst/>
          </p:spPr>
          <p:txBody>
            <a:bodyPr vert="horz" wrap="square" lIns="57108" tIns="0" rIns="57108" bIns="0" numCol="1" rtlCol="0" anchor="ctr" anchorCtr="1" compatLnSpc="1">
              <a:prstTxWarp prst="textNoShape">
                <a:avLst/>
              </a:prstTxWarp>
              <a:noAutofit/>
            </a:bodyPr>
            <a:lstStyle/>
            <a:p>
              <a:pPr algn="ctr" defTabSz="668226">
                <a:lnSpc>
                  <a:spcPct val="85000"/>
                </a:lnSpc>
              </a:pPr>
              <a:r>
                <a:rPr lang="en-US" sz="1500" dirty="0">
                  <a:solidFill>
                    <a:srgbClr val="FF0000"/>
                  </a:solidFill>
                </a:rPr>
                <a:t>Things</a:t>
              </a:r>
            </a:p>
          </p:txBody>
        </p:sp>
        <p:sp>
          <p:nvSpPr>
            <p:cNvPr id="183" name="Rounded Rectangle 51">
              <a:extLst>
                <a:ext uri="{FF2B5EF4-FFF2-40B4-BE49-F238E27FC236}">
                  <a16:creationId xmlns:a16="http://schemas.microsoft.com/office/drawing/2014/main" id="{E25F6F52-97F6-4FE6-8568-FA862A23D474}"/>
                </a:ext>
              </a:extLst>
            </p:cNvPr>
            <p:cNvSpPr/>
            <p:nvPr/>
          </p:nvSpPr>
          <p:spPr>
            <a:xfrm>
              <a:off x="708103" y="1483473"/>
              <a:ext cx="10845800" cy="817284"/>
            </a:xfrm>
            <a:prstGeom prst="roundRect">
              <a:avLst>
                <a:gd name="adj" fmla="val 3680"/>
              </a:avLst>
            </a:prstGeom>
            <a:solidFill>
              <a:schemeClr val="bg2">
                <a:alpha val="8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pPr>
              <a:endParaRPr lang="en-US" sz="4000" dirty="0">
                <a:solidFill>
                  <a:schemeClr val="accent6"/>
                </a:solidFill>
                <a:latin typeface="+mj-lt"/>
              </a:endParaRPr>
            </a:p>
          </p:txBody>
        </p:sp>
        <p:sp>
          <p:nvSpPr>
            <p:cNvPr id="184" name="Rectangle 52">
              <a:extLst>
                <a:ext uri="{FF2B5EF4-FFF2-40B4-BE49-F238E27FC236}">
                  <a16:creationId xmlns:a16="http://schemas.microsoft.com/office/drawing/2014/main" id="{DD474B8F-61C3-4938-AE37-BE380B2501A5}"/>
                </a:ext>
              </a:extLst>
            </p:cNvPr>
            <p:cNvSpPr/>
            <p:nvPr/>
          </p:nvSpPr>
          <p:spPr>
            <a:xfrm>
              <a:off x="1181907" y="1589282"/>
              <a:ext cx="2508219" cy="602920"/>
            </a:xfrm>
            <a:prstGeom prst="rect">
              <a:avLst/>
            </a:prstGeom>
          </p:spPr>
          <p:txBody>
            <a:bodyPr wrap="square" lIns="68561" tIns="34289" rIns="68561" bIns="34289">
              <a:spAutoFit/>
            </a:bodyPr>
            <a:lstStyle/>
            <a:p>
              <a:pPr algn="ctr" defTabSz="685535">
                <a:lnSpc>
                  <a:spcPct val="70000"/>
                </a:lnSpc>
              </a:pPr>
              <a:r>
                <a:rPr lang="en-US" sz="2400" dirty="0">
                  <a:solidFill>
                    <a:schemeClr val="accent2"/>
                  </a:solidFill>
                  <a:latin typeface="Intel Clear Pro" panose="020B0804020202060201" pitchFamily="34" charset="0"/>
                  <a:ea typeface="Intel Clear Pro" panose="020B0804020202060201" pitchFamily="34" charset="0"/>
                  <a:cs typeface="Intel Clear Pro" panose="020B0804020202060201" pitchFamily="34" charset="0"/>
                </a:rPr>
                <a:t>Create Vertical </a:t>
              </a:r>
              <a:br>
                <a:rPr lang="en-US" sz="2400" dirty="0">
                  <a:solidFill>
                    <a:schemeClr val="accent2"/>
                  </a:solidFill>
                  <a:latin typeface="Intel Clear Pro" panose="020B0804020202060201" pitchFamily="34" charset="0"/>
                  <a:ea typeface="Intel Clear Pro" panose="020B0804020202060201" pitchFamily="34" charset="0"/>
                  <a:cs typeface="Intel Clear Pro" panose="020B0804020202060201" pitchFamily="34" charset="0"/>
                </a:rPr>
              </a:br>
              <a:r>
                <a:rPr lang="en-US" sz="2400" dirty="0">
                  <a:solidFill>
                    <a:schemeClr val="accent2"/>
                  </a:solidFill>
                  <a:latin typeface="Intel Clear Pro" panose="020B0804020202060201" pitchFamily="34" charset="0"/>
                  <a:ea typeface="Intel Clear Pro" panose="020B0804020202060201" pitchFamily="34" charset="0"/>
                  <a:cs typeface="Intel Clear Pro" panose="020B0804020202060201" pitchFamily="34" charset="0"/>
                </a:rPr>
                <a:t>Solutions</a:t>
              </a:r>
            </a:p>
          </p:txBody>
        </p:sp>
        <p:sp>
          <p:nvSpPr>
            <p:cNvPr id="185" name="Rectangle 53">
              <a:extLst>
                <a:ext uri="{FF2B5EF4-FFF2-40B4-BE49-F238E27FC236}">
                  <a16:creationId xmlns:a16="http://schemas.microsoft.com/office/drawing/2014/main" id="{B8EAB317-488F-4B49-A306-722422CB017D}"/>
                </a:ext>
              </a:extLst>
            </p:cNvPr>
            <p:cNvSpPr/>
            <p:nvPr/>
          </p:nvSpPr>
          <p:spPr>
            <a:xfrm>
              <a:off x="8793410" y="1588509"/>
              <a:ext cx="2622564" cy="602920"/>
            </a:xfrm>
            <a:prstGeom prst="rect">
              <a:avLst/>
            </a:prstGeom>
          </p:spPr>
          <p:txBody>
            <a:bodyPr wrap="square" lIns="68561" tIns="34289" rIns="68561" bIns="34289">
              <a:spAutoFit/>
            </a:bodyPr>
            <a:lstStyle/>
            <a:p>
              <a:pPr algn="ctr" defTabSz="685535">
                <a:lnSpc>
                  <a:spcPct val="70000"/>
                </a:lnSpc>
              </a:pPr>
              <a:r>
                <a:rPr lang="en-US" sz="2400" dirty="0">
                  <a:solidFill>
                    <a:schemeClr val="accent2"/>
                  </a:solidFill>
                  <a:latin typeface="Intel Clear Pro" panose="020B0804020202060201" pitchFamily="34" charset="0"/>
                  <a:ea typeface="Intel Clear Pro" panose="020B0804020202060201" pitchFamily="34" charset="0"/>
                  <a:cs typeface="Intel Clear Pro" panose="020B0804020202060201" pitchFamily="34" charset="0"/>
                </a:rPr>
                <a:t>build</a:t>
              </a:r>
            </a:p>
            <a:p>
              <a:pPr algn="ctr" defTabSz="685535">
                <a:lnSpc>
                  <a:spcPct val="70000"/>
                </a:lnSpc>
              </a:pPr>
              <a:r>
                <a:rPr lang="en-US" sz="2400" dirty="0">
                  <a:solidFill>
                    <a:schemeClr val="accent2"/>
                  </a:solidFill>
                  <a:latin typeface="Intel Clear Pro" panose="020B0804020202060201" pitchFamily="34" charset="0"/>
                  <a:ea typeface="Intel Clear Pro" panose="020B0804020202060201" pitchFamily="34" charset="0"/>
                  <a:cs typeface="Intel Clear Pro" panose="020B0804020202060201" pitchFamily="34" charset="0"/>
                </a:rPr>
                <a:t>Strong Ecosystem</a:t>
              </a:r>
            </a:p>
          </p:txBody>
        </p:sp>
        <p:sp>
          <p:nvSpPr>
            <p:cNvPr id="186" name="Rectangle 54">
              <a:extLst>
                <a:ext uri="{FF2B5EF4-FFF2-40B4-BE49-F238E27FC236}">
                  <a16:creationId xmlns:a16="http://schemas.microsoft.com/office/drawing/2014/main" id="{BF10ED1A-243B-4FF0-AADB-C4B245536086}"/>
                </a:ext>
              </a:extLst>
            </p:cNvPr>
            <p:cNvSpPr/>
            <p:nvPr/>
          </p:nvSpPr>
          <p:spPr>
            <a:xfrm>
              <a:off x="4827982" y="1563014"/>
              <a:ext cx="2863573" cy="602920"/>
            </a:xfrm>
            <a:prstGeom prst="rect">
              <a:avLst/>
            </a:prstGeom>
          </p:spPr>
          <p:txBody>
            <a:bodyPr wrap="square" lIns="68561" tIns="34289" rIns="68561" bIns="34289">
              <a:spAutoFit/>
            </a:bodyPr>
            <a:lstStyle/>
            <a:p>
              <a:pPr algn="ctr" defTabSz="685535">
                <a:lnSpc>
                  <a:spcPct val="70000"/>
                </a:lnSpc>
              </a:pPr>
              <a:r>
                <a:rPr lang="en-US" sz="2400" dirty="0">
                  <a:solidFill>
                    <a:schemeClr val="accent2"/>
                  </a:solidFill>
                  <a:latin typeface="Intel Clear Pro" panose="020B0804020202060201" pitchFamily="34" charset="0"/>
                  <a:ea typeface="Intel Clear Pro" panose="020B0804020202060201" pitchFamily="34" charset="0"/>
                  <a:cs typeface="Intel Clear Pro" panose="020B0804020202060201" pitchFamily="34" charset="0"/>
                </a:rPr>
                <a:t>Build on Horizontal</a:t>
              </a:r>
              <a:br>
                <a:rPr lang="en-US" sz="2400" dirty="0">
                  <a:solidFill>
                    <a:schemeClr val="accent2"/>
                  </a:solidFill>
                  <a:latin typeface="Intel Clear Pro" panose="020B0804020202060201" pitchFamily="34" charset="0"/>
                  <a:ea typeface="Intel Clear Pro" panose="020B0804020202060201" pitchFamily="34" charset="0"/>
                  <a:cs typeface="Intel Clear Pro" panose="020B0804020202060201" pitchFamily="34" charset="0"/>
                </a:rPr>
              </a:br>
              <a:r>
                <a:rPr lang="en-US" sz="2400" dirty="0">
                  <a:solidFill>
                    <a:schemeClr val="accent2"/>
                  </a:solidFill>
                  <a:latin typeface="Intel Clear Pro" panose="020B0804020202060201" pitchFamily="34" charset="0"/>
                  <a:ea typeface="Intel Clear Pro" panose="020B0804020202060201" pitchFamily="34" charset="0"/>
                  <a:cs typeface="Intel Clear Pro" panose="020B0804020202060201" pitchFamily="34" charset="0"/>
                </a:rPr>
                <a:t>Platform &amp; Products</a:t>
              </a:r>
            </a:p>
          </p:txBody>
        </p:sp>
        <p:sp>
          <p:nvSpPr>
            <p:cNvPr id="187" name="Rectangle 55">
              <a:extLst>
                <a:ext uri="{FF2B5EF4-FFF2-40B4-BE49-F238E27FC236}">
                  <a16:creationId xmlns:a16="http://schemas.microsoft.com/office/drawing/2014/main" id="{EB5F2355-CB6B-4D35-A988-69B1C6AAE3AE}"/>
                </a:ext>
              </a:extLst>
            </p:cNvPr>
            <p:cNvSpPr/>
            <p:nvPr/>
          </p:nvSpPr>
          <p:spPr>
            <a:xfrm>
              <a:off x="4018996" y="1577956"/>
              <a:ext cx="321896" cy="561690"/>
            </a:xfrm>
            <a:prstGeom prst="rect">
              <a:avLst/>
            </a:prstGeom>
          </p:spPr>
          <p:txBody>
            <a:bodyPr wrap="square" lIns="68561" tIns="34289" rIns="68561" bIns="34289">
              <a:spAutoFit/>
            </a:bodyPr>
            <a:lstStyle/>
            <a:p>
              <a:pPr defTabSz="685535"/>
              <a:r>
                <a:rPr lang="en-US" sz="3200" dirty="0">
                  <a:solidFill>
                    <a:schemeClr val="accent6"/>
                  </a:solidFill>
                  <a:latin typeface="Intel Clear Pro" panose="020B0804020202060201" pitchFamily="34" charset="0"/>
                  <a:ea typeface="Intel Clear Pro" panose="020B0804020202060201" pitchFamily="34" charset="0"/>
                  <a:cs typeface="Intel Clear Pro" panose="020B0804020202060201" pitchFamily="34" charset="0"/>
                </a:rPr>
                <a:t>+</a:t>
              </a:r>
            </a:p>
          </p:txBody>
        </p:sp>
        <p:sp>
          <p:nvSpPr>
            <p:cNvPr id="188" name="Rectangle 56">
              <a:extLst>
                <a:ext uri="{FF2B5EF4-FFF2-40B4-BE49-F238E27FC236}">
                  <a16:creationId xmlns:a16="http://schemas.microsoft.com/office/drawing/2014/main" id="{FCAA3880-1692-482A-A191-6F0AC27CC9A0}"/>
                </a:ext>
              </a:extLst>
            </p:cNvPr>
            <p:cNvSpPr/>
            <p:nvPr/>
          </p:nvSpPr>
          <p:spPr>
            <a:xfrm>
              <a:off x="8066595" y="1588509"/>
              <a:ext cx="321896" cy="561690"/>
            </a:xfrm>
            <a:prstGeom prst="rect">
              <a:avLst/>
            </a:prstGeom>
          </p:spPr>
          <p:txBody>
            <a:bodyPr wrap="square" lIns="68561" tIns="34289" rIns="68561" bIns="34289">
              <a:spAutoFit/>
            </a:bodyPr>
            <a:lstStyle/>
            <a:p>
              <a:pPr defTabSz="685535"/>
              <a:r>
                <a:rPr lang="en-US" sz="3200" dirty="0">
                  <a:solidFill>
                    <a:schemeClr val="accent6"/>
                  </a:solidFill>
                  <a:latin typeface="Intel Clear Pro" panose="020B0804020202060201" pitchFamily="34" charset="0"/>
                  <a:ea typeface="Intel Clear Pro" panose="020B0804020202060201" pitchFamily="34" charset="0"/>
                  <a:cs typeface="Intel Clear Pro" panose="020B0804020202060201" pitchFamily="34" charset="0"/>
                </a:rPr>
                <a:t>+</a:t>
              </a:r>
            </a:p>
          </p:txBody>
        </p:sp>
      </p:grpSp>
      <p:sp>
        <p:nvSpPr>
          <p:cNvPr id="190" name="Rectangle 46">
            <a:extLst>
              <a:ext uri="{FF2B5EF4-FFF2-40B4-BE49-F238E27FC236}">
                <a16:creationId xmlns:a16="http://schemas.microsoft.com/office/drawing/2014/main" id="{1D7F1939-5C01-4455-BED0-08B708C6223F}"/>
              </a:ext>
            </a:extLst>
          </p:cNvPr>
          <p:cNvSpPr/>
          <p:nvPr/>
        </p:nvSpPr>
        <p:spPr bwMode="auto">
          <a:xfrm>
            <a:off x="4855549" y="2329127"/>
            <a:ext cx="2787548" cy="2676757"/>
          </a:xfrm>
          <a:prstGeom prst="rect">
            <a:avLst/>
          </a:prstGeom>
          <a:blipFill dpi="0" rotWithShape="1">
            <a:blip r:embed="rId3" cstate="screen">
              <a:alphaModFix amt="58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p:spPr>
        <p:txBody>
          <a:bodyPr vert="horz" wrap="square" lIns="121824" tIns="60915" rIns="121824" bIns="60915" numCol="1" rtlCol="0" anchor="t" anchorCtr="1" compatLnSpc="1">
            <a:prstTxWarp prst="textNoShape">
              <a:avLst/>
            </a:prstTxWarp>
            <a:noAutofit/>
          </a:bodyPr>
          <a:lstStyle/>
          <a:p>
            <a:pPr algn="ctr" defTabSz="1219110">
              <a:lnSpc>
                <a:spcPct val="95000"/>
              </a:lnSpc>
              <a:spcBef>
                <a:spcPct val="30000"/>
              </a:spcBef>
              <a:buClr>
                <a:prstClr val="white"/>
              </a:buClr>
            </a:pPr>
            <a:endParaRPr lang="en-US" sz="2700">
              <a:solidFill>
                <a:srgbClr val="FFFFFF"/>
              </a:solidFill>
              <a:effectLst>
                <a:outerShdw blurRad="38100" dist="38100" dir="2700000" algn="tl">
                  <a:srgbClr val="000000">
                    <a:alpha val="43137"/>
                  </a:srgbClr>
                </a:outerShdw>
              </a:effectLst>
              <a:latin typeface="Arial Narrow" pitchFamily="34" charset="0"/>
            </a:endParaRPr>
          </a:p>
        </p:txBody>
      </p:sp>
      <p:sp>
        <p:nvSpPr>
          <p:cNvPr id="191" name="TextBox 190">
            <a:extLst>
              <a:ext uri="{FF2B5EF4-FFF2-40B4-BE49-F238E27FC236}">
                <a16:creationId xmlns:a16="http://schemas.microsoft.com/office/drawing/2014/main" id="{84C46C36-9973-4700-BB8C-C52E94BBE4BC}"/>
              </a:ext>
            </a:extLst>
          </p:cNvPr>
          <p:cNvSpPr txBox="1"/>
          <p:nvPr/>
        </p:nvSpPr>
        <p:spPr>
          <a:xfrm>
            <a:off x="970152" y="3343476"/>
            <a:ext cx="10407396" cy="630940"/>
          </a:xfrm>
          <a:prstGeom prst="rect">
            <a:avLst/>
          </a:prstGeom>
          <a:solidFill>
            <a:schemeClr val="tx2">
              <a:lumMod val="40000"/>
              <a:lumOff val="60000"/>
            </a:schemeClr>
          </a:solidFill>
        </p:spPr>
        <p:txBody>
          <a:bodyPr wrap="square" lIns="76197" tIns="38099" rIns="76197" bIns="38099" rtlCol="0">
            <a:spAutoFit/>
          </a:bodyPr>
          <a:lstStyle/>
          <a:p>
            <a:pPr algn="ctr" defTabSz="668226"/>
            <a:r>
              <a:rPr lang="en-US" sz="900" b="1" spc="500" dirty="0">
                <a:gradFill flip="none" rotWithShape="1">
                  <a:gsLst>
                    <a:gs pos="20000">
                      <a:prstClr val="white">
                        <a:alpha val="0"/>
                      </a:prstClr>
                    </a:gs>
                    <a:gs pos="25000">
                      <a:prstClr val="white"/>
                    </a:gs>
                    <a:gs pos="67000">
                      <a:srgbClr val="90E1FF">
                        <a:alpha val="0"/>
                      </a:srgbClr>
                    </a:gs>
                    <a:gs pos="42000">
                      <a:srgbClr val="9AE4FF">
                        <a:alpha val="0"/>
                      </a:srgbClr>
                    </a:gs>
                    <a:gs pos="54000">
                      <a:srgbClr val="00AEEF">
                        <a:lumMod val="45000"/>
                        <a:lumOff val="55000"/>
                        <a:alpha val="0"/>
                      </a:srgbClr>
                    </a:gs>
                    <a:gs pos="85000">
                      <a:prstClr val="white">
                        <a:alpha val="0"/>
                      </a:prstClr>
                    </a:gs>
                    <a:gs pos="81000">
                      <a:prstClr val="white"/>
                    </a:gs>
                  </a:gsLst>
                  <a:lin ang="0" scaled="1"/>
                  <a:tileRect/>
                </a:gradFill>
                <a:latin typeface="Intel Clear Light"/>
              </a:rPr>
              <a:t>01010101110100101011010101010101</a:t>
            </a:r>
            <a:r>
              <a:rPr lang="en-US" sz="900" b="1" spc="500" dirty="0">
                <a:gradFill flip="none" rotWithShape="1">
                  <a:gsLst>
                    <a:gs pos="20000">
                      <a:prstClr val="white">
                        <a:alpha val="0"/>
                      </a:prstClr>
                    </a:gs>
                    <a:gs pos="25000">
                      <a:prstClr val="white"/>
                    </a:gs>
                    <a:gs pos="67000">
                      <a:srgbClr val="90E1FF">
                        <a:alpha val="0"/>
                      </a:srgbClr>
                    </a:gs>
                    <a:gs pos="42000">
                      <a:srgbClr val="9AE4FF">
                        <a:alpha val="0"/>
                      </a:srgbClr>
                    </a:gs>
                    <a:gs pos="54000">
                      <a:srgbClr val="00AEEF">
                        <a:lumMod val="45000"/>
                        <a:lumOff val="55000"/>
                        <a:alpha val="0"/>
                      </a:srgbClr>
                    </a:gs>
                    <a:gs pos="85000">
                      <a:prstClr val="white">
                        <a:alpha val="0"/>
                      </a:prstClr>
                    </a:gs>
                    <a:gs pos="81000">
                      <a:prstClr val="white"/>
                    </a:gs>
                  </a:gsLst>
                  <a:lin ang="0" scaled="1"/>
                  <a:tileRect/>
                </a:gradFill>
              </a:rPr>
              <a:t>0101010111010010101110101010101</a:t>
            </a:r>
            <a:br>
              <a:rPr lang="en-US" sz="900" b="1" spc="500" dirty="0">
                <a:gradFill flip="none" rotWithShape="1">
                  <a:gsLst>
                    <a:gs pos="20000">
                      <a:prstClr val="white">
                        <a:alpha val="0"/>
                      </a:prstClr>
                    </a:gs>
                    <a:gs pos="25000">
                      <a:prstClr val="white"/>
                    </a:gs>
                    <a:gs pos="67000">
                      <a:srgbClr val="90E1FF">
                        <a:alpha val="0"/>
                      </a:srgbClr>
                    </a:gs>
                    <a:gs pos="42000">
                      <a:srgbClr val="9AE4FF">
                        <a:alpha val="0"/>
                      </a:srgbClr>
                    </a:gs>
                    <a:gs pos="54000">
                      <a:srgbClr val="00AEEF">
                        <a:lumMod val="45000"/>
                        <a:lumOff val="55000"/>
                        <a:alpha val="0"/>
                      </a:srgbClr>
                    </a:gs>
                    <a:gs pos="85000">
                      <a:prstClr val="white">
                        <a:alpha val="0"/>
                      </a:prstClr>
                    </a:gs>
                    <a:gs pos="81000">
                      <a:prstClr val="white"/>
                    </a:gs>
                  </a:gsLst>
                  <a:lin ang="0" scaled="1"/>
                  <a:tileRect/>
                </a:gradFill>
                <a:latin typeface="Intel Clear Light"/>
              </a:rPr>
            </a:br>
            <a:r>
              <a:rPr lang="en-US" sz="900" b="1" spc="500" dirty="0">
                <a:gradFill flip="none" rotWithShape="1">
                  <a:gsLst>
                    <a:gs pos="20000">
                      <a:prstClr val="white">
                        <a:alpha val="0"/>
                      </a:prstClr>
                    </a:gs>
                    <a:gs pos="25000">
                      <a:prstClr val="white"/>
                    </a:gs>
                    <a:gs pos="67000">
                      <a:srgbClr val="90E1FF">
                        <a:alpha val="0"/>
                      </a:srgbClr>
                    </a:gs>
                    <a:gs pos="42000">
                      <a:srgbClr val="9AE4FF">
                        <a:alpha val="0"/>
                      </a:srgbClr>
                    </a:gs>
                    <a:gs pos="54000">
                      <a:srgbClr val="00AEEF">
                        <a:lumMod val="45000"/>
                        <a:lumOff val="55000"/>
                        <a:alpha val="0"/>
                      </a:srgbClr>
                    </a:gs>
                    <a:gs pos="85000">
                      <a:prstClr val="white">
                        <a:alpha val="0"/>
                      </a:prstClr>
                    </a:gs>
                    <a:gs pos="81000">
                      <a:prstClr val="white"/>
                    </a:gs>
                  </a:gsLst>
                  <a:lin ang="0" scaled="1"/>
                  <a:tileRect/>
                </a:gradFill>
              </a:rPr>
              <a:t>010101011101001010110101010101010101010111010010101110101010101</a:t>
            </a:r>
          </a:p>
          <a:p>
            <a:pPr algn="ctr" defTabSz="668226"/>
            <a:r>
              <a:rPr lang="en-US" sz="900" b="1" spc="500" dirty="0">
                <a:gradFill flip="none" rotWithShape="1">
                  <a:gsLst>
                    <a:gs pos="20000">
                      <a:prstClr val="white">
                        <a:alpha val="0"/>
                      </a:prstClr>
                    </a:gs>
                    <a:gs pos="25000">
                      <a:prstClr val="white"/>
                    </a:gs>
                    <a:gs pos="67000">
                      <a:srgbClr val="90E1FF">
                        <a:alpha val="0"/>
                      </a:srgbClr>
                    </a:gs>
                    <a:gs pos="42000">
                      <a:srgbClr val="9AE4FF">
                        <a:alpha val="0"/>
                      </a:srgbClr>
                    </a:gs>
                    <a:gs pos="54000">
                      <a:srgbClr val="00AEEF">
                        <a:lumMod val="45000"/>
                        <a:lumOff val="55000"/>
                        <a:alpha val="0"/>
                      </a:srgbClr>
                    </a:gs>
                    <a:gs pos="85000">
                      <a:prstClr val="white">
                        <a:alpha val="0"/>
                      </a:prstClr>
                    </a:gs>
                    <a:gs pos="81000">
                      <a:prstClr val="white"/>
                    </a:gs>
                  </a:gsLst>
                  <a:lin ang="0" scaled="1"/>
                  <a:tileRect/>
                </a:gradFill>
              </a:rPr>
              <a:t>010101011101001010110101010101010101010111010010101110101010101</a:t>
            </a:r>
          </a:p>
          <a:p>
            <a:pPr algn="ctr" defTabSz="668226"/>
            <a:r>
              <a:rPr lang="en-US" sz="900" b="1" spc="500" dirty="0">
                <a:gradFill flip="none" rotWithShape="1">
                  <a:gsLst>
                    <a:gs pos="20000">
                      <a:prstClr val="white">
                        <a:alpha val="0"/>
                      </a:prstClr>
                    </a:gs>
                    <a:gs pos="25000">
                      <a:prstClr val="white"/>
                    </a:gs>
                    <a:gs pos="67000">
                      <a:srgbClr val="90E1FF">
                        <a:alpha val="0"/>
                      </a:srgbClr>
                    </a:gs>
                    <a:gs pos="42000">
                      <a:srgbClr val="9AE4FF">
                        <a:alpha val="0"/>
                      </a:srgbClr>
                    </a:gs>
                    <a:gs pos="54000">
                      <a:srgbClr val="00AEEF">
                        <a:lumMod val="45000"/>
                        <a:lumOff val="55000"/>
                        <a:alpha val="0"/>
                      </a:srgbClr>
                    </a:gs>
                    <a:gs pos="85000">
                      <a:prstClr val="white">
                        <a:alpha val="0"/>
                      </a:prstClr>
                    </a:gs>
                    <a:gs pos="81000">
                      <a:prstClr val="white"/>
                    </a:gs>
                  </a:gsLst>
                  <a:lin ang="0" scaled="1"/>
                  <a:tileRect/>
                </a:gradFill>
              </a:rPr>
              <a:t>010101011101001010110101010101010101010111010010101110101010101</a:t>
            </a:r>
          </a:p>
        </p:txBody>
      </p:sp>
      <p:sp>
        <p:nvSpPr>
          <p:cNvPr id="192" name="Rectangle 13">
            <a:extLst>
              <a:ext uri="{FF2B5EF4-FFF2-40B4-BE49-F238E27FC236}">
                <a16:creationId xmlns:a16="http://schemas.microsoft.com/office/drawing/2014/main" id="{6EC73784-EEAF-4B27-8693-C1DAD9BBD1EE}"/>
              </a:ext>
            </a:extLst>
          </p:cNvPr>
          <p:cNvSpPr/>
          <p:nvPr/>
        </p:nvSpPr>
        <p:spPr bwMode="auto">
          <a:xfrm>
            <a:off x="8699549" y="2381289"/>
            <a:ext cx="2787548" cy="2676757"/>
          </a:xfrm>
          <a:prstGeom prst="rect">
            <a:avLst/>
          </a:prstGeom>
          <a:blipFill dpi="0" rotWithShape="1">
            <a:blip r:embed="rId3" cstate="screen">
              <a:alphaModFix amt="58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p:spPr>
        <p:txBody>
          <a:bodyPr vert="horz" wrap="square" lIns="121824" tIns="60915" rIns="121824" bIns="60915" numCol="1" rtlCol="0" anchor="t" anchorCtr="1" compatLnSpc="1">
            <a:prstTxWarp prst="textNoShape">
              <a:avLst/>
            </a:prstTxWarp>
            <a:noAutofit/>
          </a:bodyPr>
          <a:lstStyle/>
          <a:p>
            <a:pPr algn="ctr" defTabSz="1219110">
              <a:lnSpc>
                <a:spcPct val="95000"/>
              </a:lnSpc>
              <a:spcBef>
                <a:spcPct val="30000"/>
              </a:spcBef>
              <a:buClr>
                <a:prstClr val="white"/>
              </a:buClr>
            </a:pPr>
            <a:endParaRPr lang="en-US" sz="2700">
              <a:solidFill>
                <a:srgbClr val="FFFFFF"/>
              </a:solidFill>
              <a:effectLst>
                <a:outerShdw blurRad="38100" dist="38100" dir="2700000" algn="tl">
                  <a:srgbClr val="000000">
                    <a:alpha val="43137"/>
                  </a:srgbClr>
                </a:outerShdw>
              </a:effectLst>
              <a:latin typeface="Arial Narrow" pitchFamily="34" charset="0"/>
            </a:endParaRPr>
          </a:p>
        </p:txBody>
      </p:sp>
      <p:grpSp>
        <p:nvGrpSpPr>
          <p:cNvPr id="193" name="Group 387">
            <a:extLst>
              <a:ext uri="{FF2B5EF4-FFF2-40B4-BE49-F238E27FC236}">
                <a16:creationId xmlns:a16="http://schemas.microsoft.com/office/drawing/2014/main" id="{D0914AEC-D76F-4992-ACB1-8B2A7A9C79E5}"/>
              </a:ext>
            </a:extLst>
          </p:cNvPr>
          <p:cNvGrpSpPr/>
          <p:nvPr/>
        </p:nvGrpSpPr>
        <p:grpSpPr>
          <a:xfrm>
            <a:off x="9562962" y="2823108"/>
            <a:ext cx="1018525" cy="653063"/>
            <a:chOff x="11406339" y="3843803"/>
            <a:chExt cx="1681040" cy="1031856"/>
          </a:xfrm>
        </p:grpSpPr>
        <p:pic>
          <p:nvPicPr>
            <p:cNvPr id="198" name="Picture 15">
              <a:extLst>
                <a:ext uri="{FF2B5EF4-FFF2-40B4-BE49-F238E27FC236}">
                  <a16:creationId xmlns:a16="http://schemas.microsoft.com/office/drawing/2014/main" id="{116A293F-F9F3-426B-8F5E-2B59050EAE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06339" y="3843803"/>
              <a:ext cx="1681040" cy="1031856"/>
            </a:xfrm>
            <a:prstGeom prst="rect">
              <a:avLst/>
            </a:prstGeom>
            <a:effectLst>
              <a:outerShdw blurRad="152400" dist="38100" dir="2700000" algn="tl" rotWithShape="0">
                <a:prstClr val="black">
                  <a:alpha val="40000"/>
                </a:prstClr>
              </a:outerShdw>
            </a:effectLst>
          </p:spPr>
        </p:pic>
        <p:cxnSp>
          <p:nvCxnSpPr>
            <p:cNvPr id="199" name="Straight Connector 16">
              <a:extLst>
                <a:ext uri="{FF2B5EF4-FFF2-40B4-BE49-F238E27FC236}">
                  <a16:creationId xmlns:a16="http://schemas.microsoft.com/office/drawing/2014/main" id="{3C440332-8380-4C81-B254-E2D6F18CEDB8}"/>
                </a:ext>
              </a:extLst>
            </p:cNvPr>
            <p:cNvCxnSpPr/>
            <p:nvPr/>
          </p:nvCxnSpPr>
          <p:spPr bwMode="auto">
            <a:xfrm flipV="1">
              <a:off x="11513587" y="4539772"/>
              <a:ext cx="299048" cy="259853"/>
            </a:xfrm>
            <a:prstGeom prst="line">
              <a:avLst/>
            </a:prstGeom>
            <a:noFill/>
            <a:ln w="9525" cap="flat" cmpd="sng" algn="ctr">
              <a:solidFill>
                <a:schemeClr val="tx2"/>
              </a:solidFill>
              <a:prstDash val="solid"/>
              <a:round/>
              <a:headEnd type="none" w="med" len="med"/>
              <a:tailEnd type="none" w="med" len="med"/>
            </a:ln>
            <a:effectLst/>
          </p:spPr>
        </p:cxnSp>
        <p:cxnSp>
          <p:nvCxnSpPr>
            <p:cNvPr id="200" name="Straight Connector 17">
              <a:extLst>
                <a:ext uri="{FF2B5EF4-FFF2-40B4-BE49-F238E27FC236}">
                  <a16:creationId xmlns:a16="http://schemas.microsoft.com/office/drawing/2014/main" id="{76BDEC15-8014-400C-977C-3970084B072C}"/>
                </a:ext>
              </a:extLst>
            </p:cNvPr>
            <p:cNvCxnSpPr/>
            <p:nvPr/>
          </p:nvCxnSpPr>
          <p:spPr bwMode="auto">
            <a:xfrm>
              <a:off x="12623800" y="4570347"/>
              <a:ext cx="198623" cy="294734"/>
            </a:xfrm>
            <a:prstGeom prst="line">
              <a:avLst/>
            </a:prstGeom>
            <a:noFill/>
            <a:ln w="9525" cap="flat" cmpd="sng" algn="ctr">
              <a:solidFill>
                <a:schemeClr val="tx2"/>
              </a:solidFill>
              <a:prstDash val="solid"/>
              <a:round/>
              <a:headEnd type="none" w="med" len="med"/>
              <a:tailEnd type="none" w="med" len="med"/>
            </a:ln>
            <a:effectLst/>
          </p:spPr>
        </p:cxnSp>
        <p:cxnSp>
          <p:nvCxnSpPr>
            <p:cNvPr id="201" name="Straight Connector 18">
              <a:extLst>
                <a:ext uri="{FF2B5EF4-FFF2-40B4-BE49-F238E27FC236}">
                  <a16:creationId xmlns:a16="http://schemas.microsoft.com/office/drawing/2014/main" id="{10107959-8730-4209-A345-86C20FF2D21E}"/>
                </a:ext>
              </a:extLst>
            </p:cNvPr>
            <p:cNvCxnSpPr/>
            <p:nvPr/>
          </p:nvCxnSpPr>
          <p:spPr bwMode="auto">
            <a:xfrm flipH="1" flipV="1">
              <a:off x="11812635" y="4536636"/>
              <a:ext cx="130579" cy="335178"/>
            </a:xfrm>
            <a:prstGeom prst="line">
              <a:avLst/>
            </a:prstGeom>
            <a:noFill/>
            <a:ln w="9525" cap="flat" cmpd="sng" algn="ctr">
              <a:solidFill>
                <a:schemeClr val="tx2"/>
              </a:solidFill>
              <a:prstDash val="solid"/>
              <a:round/>
              <a:headEnd type="none" w="med" len="med"/>
              <a:tailEnd type="none" w="med" len="med"/>
            </a:ln>
            <a:effectLst/>
          </p:spPr>
        </p:cxnSp>
        <p:cxnSp>
          <p:nvCxnSpPr>
            <p:cNvPr id="202" name="Straight Connector 19">
              <a:extLst>
                <a:ext uri="{FF2B5EF4-FFF2-40B4-BE49-F238E27FC236}">
                  <a16:creationId xmlns:a16="http://schemas.microsoft.com/office/drawing/2014/main" id="{6EC4539A-9F6E-4CBF-8B52-9C0DF6DB92F1}"/>
                </a:ext>
              </a:extLst>
            </p:cNvPr>
            <p:cNvCxnSpPr/>
            <p:nvPr/>
          </p:nvCxnSpPr>
          <p:spPr bwMode="auto">
            <a:xfrm flipV="1">
              <a:off x="11950835" y="4554000"/>
              <a:ext cx="304416" cy="317814"/>
            </a:xfrm>
            <a:prstGeom prst="line">
              <a:avLst/>
            </a:prstGeom>
            <a:noFill/>
            <a:ln w="9525" cap="flat" cmpd="sng" algn="ctr">
              <a:solidFill>
                <a:schemeClr val="tx2"/>
              </a:solidFill>
              <a:prstDash val="solid"/>
              <a:round/>
              <a:headEnd type="none" w="med" len="med"/>
              <a:tailEnd type="none" w="med" len="med"/>
            </a:ln>
            <a:effectLst/>
          </p:spPr>
        </p:cxnSp>
        <p:cxnSp>
          <p:nvCxnSpPr>
            <p:cNvPr id="203" name="Straight Connector 20">
              <a:extLst>
                <a:ext uri="{FF2B5EF4-FFF2-40B4-BE49-F238E27FC236}">
                  <a16:creationId xmlns:a16="http://schemas.microsoft.com/office/drawing/2014/main" id="{7C06F430-3FC8-49AB-9E75-0A5808B1ADF8}"/>
                </a:ext>
              </a:extLst>
            </p:cNvPr>
            <p:cNvCxnSpPr/>
            <p:nvPr/>
          </p:nvCxnSpPr>
          <p:spPr bwMode="auto">
            <a:xfrm>
              <a:off x="12255251" y="4554000"/>
              <a:ext cx="181388" cy="317814"/>
            </a:xfrm>
            <a:prstGeom prst="line">
              <a:avLst/>
            </a:prstGeom>
            <a:noFill/>
            <a:ln w="9525" cap="flat" cmpd="sng" algn="ctr">
              <a:solidFill>
                <a:schemeClr val="tx2"/>
              </a:solidFill>
              <a:prstDash val="solid"/>
              <a:round/>
              <a:headEnd type="none" w="med" len="med"/>
              <a:tailEnd type="none" w="med" len="med"/>
            </a:ln>
            <a:effectLst/>
          </p:spPr>
        </p:cxnSp>
        <p:cxnSp>
          <p:nvCxnSpPr>
            <p:cNvPr id="204" name="Straight Connector 21">
              <a:extLst>
                <a:ext uri="{FF2B5EF4-FFF2-40B4-BE49-F238E27FC236}">
                  <a16:creationId xmlns:a16="http://schemas.microsoft.com/office/drawing/2014/main" id="{B45EEBC5-86E7-4DC0-9D33-A40193AE9FF7}"/>
                </a:ext>
              </a:extLst>
            </p:cNvPr>
            <p:cNvCxnSpPr/>
            <p:nvPr/>
          </p:nvCxnSpPr>
          <p:spPr bwMode="auto">
            <a:xfrm flipV="1">
              <a:off x="12433795" y="4570347"/>
              <a:ext cx="191777" cy="301467"/>
            </a:xfrm>
            <a:prstGeom prst="line">
              <a:avLst/>
            </a:prstGeom>
            <a:noFill/>
            <a:ln w="9525" cap="flat" cmpd="sng" algn="ctr">
              <a:solidFill>
                <a:schemeClr val="tx2"/>
              </a:solidFill>
              <a:prstDash val="solid"/>
              <a:round/>
              <a:headEnd type="none" w="med" len="med"/>
              <a:tailEnd type="none" w="med" len="med"/>
            </a:ln>
            <a:effectLst/>
          </p:spPr>
        </p:cxnSp>
        <p:cxnSp>
          <p:nvCxnSpPr>
            <p:cNvPr id="205" name="Straight Connector 22">
              <a:extLst>
                <a:ext uri="{FF2B5EF4-FFF2-40B4-BE49-F238E27FC236}">
                  <a16:creationId xmlns:a16="http://schemas.microsoft.com/office/drawing/2014/main" id="{6AFF87A8-90DC-4A60-88A9-A7D6373A3899}"/>
                </a:ext>
              </a:extLst>
            </p:cNvPr>
            <p:cNvCxnSpPr/>
            <p:nvPr/>
          </p:nvCxnSpPr>
          <p:spPr bwMode="auto">
            <a:xfrm flipH="1" flipV="1">
              <a:off x="11637149" y="4260972"/>
              <a:ext cx="183107" cy="278800"/>
            </a:xfrm>
            <a:prstGeom prst="line">
              <a:avLst/>
            </a:prstGeom>
            <a:noFill/>
            <a:ln w="9525" cap="flat" cmpd="sng" algn="ctr">
              <a:solidFill>
                <a:schemeClr val="tx2"/>
              </a:solidFill>
              <a:prstDash val="solid"/>
              <a:round/>
              <a:headEnd type="none" w="med" len="med"/>
              <a:tailEnd type="none" w="med" len="med"/>
            </a:ln>
            <a:effectLst/>
          </p:spPr>
        </p:cxnSp>
        <p:cxnSp>
          <p:nvCxnSpPr>
            <p:cNvPr id="206" name="Straight Connector 23">
              <a:extLst>
                <a:ext uri="{FF2B5EF4-FFF2-40B4-BE49-F238E27FC236}">
                  <a16:creationId xmlns:a16="http://schemas.microsoft.com/office/drawing/2014/main" id="{BF91100D-6124-4837-9685-194EAF70706F}"/>
                </a:ext>
              </a:extLst>
            </p:cNvPr>
            <p:cNvCxnSpPr/>
            <p:nvPr/>
          </p:nvCxnSpPr>
          <p:spPr bwMode="auto">
            <a:xfrm flipV="1">
              <a:off x="11819507" y="3850534"/>
              <a:ext cx="671462" cy="696095"/>
            </a:xfrm>
            <a:prstGeom prst="line">
              <a:avLst/>
            </a:prstGeom>
            <a:noFill/>
            <a:ln w="9525" cap="flat" cmpd="sng" algn="ctr">
              <a:solidFill>
                <a:schemeClr val="tx2"/>
              </a:solidFill>
              <a:prstDash val="solid"/>
              <a:round/>
              <a:headEnd type="none" w="med" len="med"/>
              <a:tailEnd type="none" w="med" len="med"/>
            </a:ln>
            <a:effectLst/>
          </p:spPr>
        </p:cxnSp>
        <p:cxnSp>
          <p:nvCxnSpPr>
            <p:cNvPr id="207" name="Straight Connector 24">
              <a:extLst>
                <a:ext uri="{FF2B5EF4-FFF2-40B4-BE49-F238E27FC236}">
                  <a16:creationId xmlns:a16="http://schemas.microsoft.com/office/drawing/2014/main" id="{65508ED7-B4B4-4257-9943-8E79C3981B1A}"/>
                </a:ext>
              </a:extLst>
            </p:cNvPr>
            <p:cNvCxnSpPr/>
            <p:nvPr/>
          </p:nvCxnSpPr>
          <p:spPr bwMode="auto">
            <a:xfrm flipH="1" flipV="1">
              <a:off x="11897716" y="3948933"/>
              <a:ext cx="115878" cy="387787"/>
            </a:xfrm>
            <a:prstGeom prst="line">
              <a:avLst/>
            </a:prstGeom>
            <a:noFill/>
            <a:ln w="9525" cap="flat" cmpd="sng" algn="ctr">
              <a:solidFill>
                <a:schemeClr val="tx2"/>
              </a:solidFill>
              <a:prstDash val="solid"/>
              <a:round/>
              <a:headEnd type="none" w="med" len="med"/>
              <a:tailEnd type="none" w="med" len="med"/>
            </a:ln>
            <a:effectLst/>
          </p:spPr>
        </p:cxnSp>
        <p:cxnSp>
          <p:nvCxnSpPr>
            <p:cNvPr id="208" name="Straight Connector 25">
              <a:extLst>
                <a:ext uri="{FF2B5EF4-FFF2-40B4-BE49-F238E27FC236}">
                  <a16:creationId xmlns:a16="http://schemas.microsoft.com/office/drawing/2014/main" id="{9D39095B-BFA9-4900-BE79-3200C84C1ED3}"/>
                </a:ext>
              </a:extLst>
            </p:cNvPr>
            <p:cNvCxnSpPr/>
            <p:nvPr/>
          </p:nvCxnSpPr>
          <p:spPr bwMode="auto">
            <a:xfrm flipV="1">
              <a:off x="12231844" y="4021936"/>
              <a:ext cx="524490" cy="104663"/>
            </a:xfrm>
            <a:prstGeom prst="line">
              <a:avLst/>
            </a:prstGeom>
            <a:noFill/>
            <a:ln w="9525" cap="flat" cmpd="sng" algn="ctr">
              <a:solidFill>
                <a:schemeClr val="tx2"/>
              </a:solidFill>
              <a:prstDash val="solid"/>
              <a:round/>
              <a:headEnd type="none" w="med" len="med"/>
              <a:tailEnd type="none" w="med" len="med"/>
            </a:ln>
            <a:effectLst/>
          </p:spPr>
        </p:cxnSp>
        <p:cxnSp>
          <p:nvCxnSpPr>
            <p:cNvPr id="209" name="Straight Connector 26">
              <a:extLst>
                <a:ext uri="{FF2B5EF4-FFF2-40B4-BE49-F238E27FC236}">
                  <a16:creationId xmlns:a16="http://schemas.microsoft.com/office/drawing/2014/main" id="{4224DBCE-0CE7-405B-906B-55AC6A706916}"/>
                </a:ext>
              </a:extLst>
            </p:cNvPr>
            <p:cNvCxnSpPr/>
            <p:nvPr/>
          </p:nvCxnSpPr>
          <p:spPr bwMode="auto">
            <a:xfrm>
              <a:off x="12231844" y="4126599"/>
              <a:ext cx="590579" cy="218273"/>
            </a:xfrm>
            <a:prstGeom prst="line">
              <a:avLst/>
            </a:prstGeom>
            <a:noFill/>
            <a:ln w="9525" cap="flat" cmpd="sng" algn="ctr">
              <a:solidFill>
                <a:schemeClr val="tx2"/>
              </a:solidFill>
              <a:prstDash val="solid"/>
              <a:round/>
              <a:headEnd type="none" w="med" len="med"/>
              <a:tailEnd type="none" w="med" len="med"/>
            </a:ln>
            <a:effectLst/>
          </p:spPr>
        </p:cxnSp>
        <p:cxnSp>
          <p:nvCxnSpPr>
            <p:cNvPr id="210" name="Straight Arrow Connector 27">
              <a:extLst>
                <a:ext uri="{FF2B5EF4-FFF2-40B4-BE49-F238E27FC236}">
                  <a16:creationId xmlns:a16="http://schemas.microsoft.com/office/drawing/2014/main" id="{8820EB34-CF3F-4EBD-A43E-0ED2F5181751}"/>
                </a:ext>
              </a:extLst>
            </p:cNvPr>
            <p:cNvCxnSpPr/>
            <p:nvPr/>
          </p:nvCxnSpPr>
          <p:spPr bwMode="auto">
            <a:xfrm>
              <a:off x="12623800" y="4572660"/>
              <a:ext cx="458523" cy="112251"/>
            </a:xfrm>
            <a:prstGeom prst="straightConnector1">
              <a:avLst/>
            </a:prstGeom>
            <a:noFill/>
            <a:ln w="9525" cap="flat" cmpd="sng" algn="ctr">
              <a:solidFill>
                <a:schemeClr val="tx1"/>
              </a:solidFill>
              <a:prstDash val="solid"/>
              <a:round/>
              <a:headEnd type="none" w="med" len="med"/>
              <a:tailEnd type="triangle"/>
            </a:ln>
            <a:effectLst/>
          </p:spPr>
        </p:cxnSp>
        <p:cxnSp>
          <p:nvCxnSpPr>
            <p:cNvPr id="211" name="Straight Connector 28">
              <a:extLst>
                <a:ext uri="{FF2B5EF4-FFF2-40B4-BE49-F238E27FC236}">
                  <a16:creationId xmlns:a16="http://schemas.microsoft.com/office/drawing/2014/main" id="{01C0C478-2006-4EA2-AF69-49C437D427C0}"/>
                </a:ext>
              </a:extLst>
            </p:cNvPr>
            <p:cNvCxnSpPr/>
            <p:nvPr/>
          </p:nvCxnSpPr>
          <p:spPr bwMode="auto">
            <a:xfrm>
              <a:off x="12623800" y="4570347"/>
              <a:ext cx="463579" cy="50871"/>
            </a:xfrm>
            <a:prstGeom prst="line">
              <a:avLst/>
            </a:prstGeom>
            <a:noFill/>
            <a:ln w="9525" cap="flat" cmpd="sng" algn="ctr">
              <a:solidFill>
                <a:schemeClr val="tx2"/>
              </a:solidFill>
              <a:prstDash val="solid"/>
              <a:round/>
              <a:headEnd type="none" w="med" len="med"/>
              <a:tailEnd type="none" w="med" len="med"/>
            </a:ln>
            <a:effectLst/>
          </p:spPr>
        </p:cxnSp>
        <p:cxnSp>
          <p:nvCxnSpPr>
            <p:cNvPr id="212" name="Straight Connector 29">
              <a:extLst>
                <a:ext uri="{FF2B5EF4-FFF2-40B4-BE49-F238E27FC236}">
                  <a16:creationId xmlns:a16="http://schemas.microsoft.com/office/drawing/2014/main" id="{3DF5A81D-0576-4959-A19B-19985E9FC6C4}"/>
                </a:ext>
              </a:extLst>
            </p:cNvPr>
            <p:cNvCxnSpPr/>
            <p:nvPr/>
          </p:nvCxnSpPr>
          <p:spPr bwMode="auto">
            <a:xfrm flipV="1">
              <a:off x="12637400" y="4349079"/>
              <a:ext cx="185023" cy="219736"/>
            </a:xfrm>
            <a:prstGeom prst="line">
              <a:avLst/>
            </a:prstGeom>
            <a:noFill/>
            <a:ln w="9525" cap="flat" cmpd="sng" algn="ctr">
              <a:solidFill>
                <a:schemeClr val="tx2"/>
              </a:solidFill>
              <a:prstDash val="solid"/>
              <a:round/>
              <a:headEnd type="none" w="med" len="med"/>
              <a:tailEnd type="none" w="med" len="med"/>
            </a:ln>
            <a:effectLst/>
          </p:spPr>
        </p:cxnSp>
        <p:cxnSp>
          <p:nvCxnSpPr>
            <p:cNvPr id="213" name="Straight Connector 30">
              <a:extLst>
                <a:ext uri="{FF2B5EF4-FFF2-40B4-BE49-F238E27FC236}">
                  <a16:creationId xmlns:a16="http://schemas.microsoft.com/office/drawing/2014/main" id="{6973B9F3-E61A-4369-B2CA-609AB5110627}"/>
                </a:ext>
              </a:extLst>
            </p:cNvPr>
            <p:cNvCxnSpPr/>
            <p:nvPr/>
          </p:nvCxnSpPr>
          <p:spPr bwMode="auto">
            <a:xfrm flipH="1" flipV="1">
              <a:off x="12518705" y="4222171"/>
              <a:ext cx="114082" cy="356229"/>
            </a:xfrm>
            <a:prstGeom prst="line">
              <a:avLst/>
            </a:prstGeom>
            <a:noFill/>
            <a:ln w="9525" cap="flat" cmpd="sng" algn="ctr">
              <a:solidFill>
                <a:schemeClr val="tx2"/>
              </a:solidFill>
              <a:prstDash val="solid"/>
              <a:round/>
              <a:headEnd type="none" w="med" len="med"/>
              <a:tailEnd type="none" w="med" len="med"/>
            </a:ln>
            <a:effectLst/>
          </p:spPr>
        </p:cxnSp>
        <p:cxnSp>
          <p:nvCxnSpPr>
            <p:cNvPr id="214" name="Straight Connector 31">
              <a:extLst>
                <a:ext uri="{FF2B5EF4-FFF2-40B4-BE49-F238E27FC236}">
                  <a16:creationId xmlns:a16="http://schemas.microsoft.com/office/drawing/2014/main" id="{73E6510D-9971-4D56-83BE-C206C74A043A}"/>
                </a:ext>
              </a:extLst>
            </p:cNvPr>
            <p:cNvCxnSpPr/>
            <p:nvPr/>
          </p:nvCxnSpPr>
          <p:spPr bwMode="auto">
            <a:xfrm flipH="1">
              <a:off x="12018651" y="4234762"/>
              <a:ext cx="504549" cy="85777"/>
            </a:xfrm>
            <a:prstGeom prst="line">
              <a:avLst/>
            </a:prstGeom>
            <a:noFill/>
            <a:ln w="9525" cap="flat" cmpd="sng" algn="ctr">
              <a:solidFill>
                <a:schemeClr val="tx2"/>
              </a:solidFill>
              <a:prstDash val="solid"/>
              <a:round/>
              <a:headEnd type="none" w="med" len="med"/>
              <a:tailEnd type="none" w="med" len="med"/>
            </a:ln>
            <a:effectLst/>
          </p:spPr>
        </p:cxnSp>
        <p:cxnSp>
          <p:nvCxnSpPr>
            <p:cNvPr id="215" name="Straight Connector 32">
              <a:extLst>
                <a:ext uri="{FF2B5EF4-FFF2-40B4-BE49-F238E27FC236}">
                  <a16:creationId xmlns:a16="http://schemas.microsoft.com/office/drawing/2014/main" id="{23336BC1-570A-4877-9CAD-3AF20720E98F}"/>
                </a:ext>
              </a:extLst>
            </p:cNvPr>
            <p:cNvCxnSpPr/>
            <p:nvPr/>
          </p:nvCxnSpPr>
          <p:spPr bwMode="auto">
            <a:xfrm flipH="1" flipV="1">
              <a:off x="11637149" y="4260586"/>
              <a:ext cx="383205" cy="79228"/>
            </a:xfrm>
            <a:prstGeom prst="line">
              <a:avLst/>
            </a:prstGeom>
            <a:noFill/>
            <a:ln w="9525" cap="flat" cmpd="sng" algn="ctr">
              <a:solidFill>
                <a:schemeClr val="tx2"/>
              </a:solidFill>
              <a:prstDash val="solid"/>
              <a:round/>
              <a:headEnd type="none" w="med" len="med"/>
              <a:tailEnd type="none" w="med" len="med"/>
            </a:ln>
            <a:effectLst/>
          </p:spPr>
        </p:cxnSp>
        <p:cxnSp>
          <p:nvCxnSpPr>
            <p:cNvPr id="216" name="Straight Connector 33">
              <a:extLst>
                <a:ext uri="{FF2B5EF4-FFF2-40B4-BE49-F238E27FC236}">
                  <a16:creationId xmlns:a16="http://schemas.microsoft.com/office/drawing/2014/main" id="{C95EBDF3-7170-400B-A316-8143C2369BD1}"/>
                </a:ext>
              </a:extLst>
            </p:cNvPr>
            <p:cNvCxnSpPr/>
            <p:nvPr/>
          </p:nvCxnSpPr>
          <p:spPr bwMode="auto">
            <a:xfrm flipV="1">
              <a:off x="12022397" y="3949980"/>
              <a:ext cx="126447" cy="373695"/>
            </a:xfrm>
            <a:prstGeom prst="line">
              <a:avLst/>
            </a:prstGeom>
            <a:noFill/>
            <a:ln w="9525" cap="flat" cmpd="sng" algn="ctr">
              <a:solidFill>
                <a:schemeClr val="tx2"/>
              </a:solidFill>
              <a:prstDash val="solid"/>
              <a:round/>
              <a:headEnd type="none" w="med" len="med"/>
              <a:tailEnd type="none" w="med" len="med"/>
            </a:ln>
            <a:effectLst/>
          </p:spPr>
        </p:cxnSp>
        <p:cxnSp>
          <p:nvCxnSpPr>
            <p:cNvPr id="217" name="Straight Connector 34">
              <a:extLst>
                <a:ext uri="{FF2B5EF4-FFF2-40B4-BE49-F238E27FC236}">
                  <a16:creationId xmlns:a16="http://schemas.microsoft.com/office/drawing/2014/main" id="{085A74C5-1772-4557-B04E-14CD851E9535}"/>
                </a:ext>
              </a:extLst>
            </p:cNvPr>
            <p:cNvCxnSpPr/>
            <p:nvPr/>
          </p:nvCxnSpPr>
          <p:spPr bwMode="auto">
            <a:xfrm flipH="1" flipV="1">
              <a:off x="12020354" y="4320539"/>
              <a:ext cx="226505" cy="237376"/>
            </a:xfrm>
            <a:prstGeom prst="line">
              <a:avLst/>
            </a:prstGeom>
            <a:noFill/>
            <a:ln w="9525" cap="flat" cmpd="sng" algn="ctr">
              <a:solidFill>
                <a:schemeClr val="tx2"/>
              </a:solidFill>
              <a:prstDash val="solid"/>
              <a:round/>
              <a:headEnd type="none" w="med" len="med"/>
              <a:tailEnd type="none" w="med" len="med"/>
            </a:ln>
            <a:effectLst/>
          </p:spPr>
        </p:cxnSp>
        <p:cxnSp>
          <p:nvCxnSpPr>
            <p:cNvPr id="218" name="Straight Connector 35">
              <a:extLst>
                <a:ext uri="{FF2B5EF4-FFF2-40B4-BE49-F238E27FC236}">
                  <a16:creationId xmlns:a16="http://schemas.microsoft.com/office/drawing/2014/main" id="{93C1560B-90A4-488C-97BB-A91AEFC3F39C}"/>
                </a:ext>
              </a:extLst>
            </p:cNvPr>
            <p:cNvCxnSpPr/>
            <p:nvPr/>
          </p:nvCxnSpPr>
          <p:spPr bwMode="auto">
            <a:xfrm>
              <a:off x="12253749" y="4553360"/>
              <a:ext cx="379038" cy="16987"/>
            </a:xfrm>
            <a:prstGeom prst="line">
              <a:avLst/>
            </a:prstGeom>
            <a:noFill/>
            <a:ln w="9525" cap="flat" cmpd="sng" algn="ctr">
              <a:solidFill>
                <a:schemeClr val="tx2"/>
              </a:solidFill>
              <a:prstDash val="solid"/>
              <a:round/>
              <a:headEnd type="none" w="med" len="med"/>
              <a:tailEnd type="none" w="med" len="med"/>
            </a:ln>
            <a:effectLst/>
          </p:spPr>
        </p:cxnSp>
        <p:cxnSp>
          <p:nvCxnSpPr>
            <p:cNvPr id="219" name="Straight Connector 36">
              <a:extLst>
                <a:ext uri="{FF2B5EF4-FFF2-40B4-BE49-F238E27FC236}">
                  <a16:creationId xmlns:a16="http://schemas.microsoft.com/office/drawing/2014/main" id="{9DC35C8F-B5F1-4DEB-91FE-1A60CBDE5414}"/>
                </a:ext>
              </a:extLst>
            </p:cNvPr>
            <p:cNvCxnSpPr/>
            <p:nvPr/>
          </p:nvCxnSpPr>
          <p:spPr bwMode="auto">
            <a:xfrm flipV="1">
              <a:off x="12267079" y="4233230"/>
              <a:ext cx="251626" cy="320130"/>
            </a:xfrm>
            <a:prstGeom prst="line">
              <a:avLst/>
            </a:prstGeom>
            <a:noFill/>
            <a:ln w="9525" cap="flat" cmpd="sng" algn="ctr">
              <a:solidFill>
                <a:schemeClr val="tx2"/>
              </a:solidFill>
              <a:prstDash val="solid"/>
              <a:round/>
              <a:headEnd type="none" w="med" len="med"/>
              <a:tailEnd type="none" w="med" len="med"/>
            </a:ln>
            <a:effectLst/>
          </p:spPr>
        </p:cxnSp>
        <p:cxnSp>
          <p:nvCxnSpPr>
            <p:cNvPr id="220" name="Straight Connector 37">
              <a:extLst>
                <a:ext uri="{FF2B5EF4-FFF2-40B4-BE49-F238E27FC236}">
                  <a16:creationId xmlns:a16="http://schemas.microsoft.com/office/drawing/2014/main" id="{34670DB4-CE8C-4B53-9C16-EEA95272AB4B}"/>
                </a:ext>
              </a:extLst>
            </p:cNvPr>
            <p:cNvCxnSpPr/>
            <p:nvPr/>
          </p:nvCxnSpPr>
          <p:spPr bwMode="auto">
            <a:xfrm>
              <a:off x="11820200" y="4532965"/>
              <a:ext cx="433324" cy="28711"/>
            </a:xfrm>
            <a:prstGeom prst="line">
              <a:avLst/>
            </a:prstGeom>
            <a:noFill/>
            <a:ln w="9525" cap="flat" cmpd="sng" algn="ctr">
              <a:solidFill>
                <a:schemeClr val="tx2"/>
              </a:solidFill>
              <a:prstDash val="solid"/>
              <a:round/>
              <a:headEnd type="none" w="med" len="med"/>
              <a:tailEnd type="none" w="med" len="med"/>
            </a:ln>
            <a:effectLst/>
          </p:spPr>
        </p:cxnSp>
        <p:cxnSp>
          <p:nvCxnSpPr>
            <p:cNvPr id="221" name="Straight Connector 38">
              <a:extLst>
                <a:ext uri="{FF2B5EF4-FFF2-40B4-BE49-F238E27FC236}">
                  <a16:creationId xmlns:a16="http://schemas.microsoft.com/office/drawing/2014/main" id="{C9B9884F-11D0-4A70-82A1-B563E20BE606}"/>
                </a:ext>
              </a:extLst>
            </p:cNvPr>
            <p:cNvCxnSpPr/>
            <p:nvPr/>
          </p:nvCxnSpPr>
          <p:spPr bwMode="auto">
            <a:xfrm flipH="1">
              <a:off x="11410377" y="4532163"/>
              <a:ext cx="409130" cy="0"/>
            </a:xfrm>
            <a:prstGeom prst="line">
              <a:avLst/>
            </a:prstGeom>
            <a:noFill/>
            <a:ln w="9525" cap="flat" cmpd="sng" algn="ctr">
              <a:solidFill>
                <a:schemeClr val="tx2"/>
              </a:solidFill>
              <a:prstDash val="solid"/>
              <a:round/>
              <a:headEnd type="none" w="med" len="med"/>
              <a:tailEnd type="none" w="med" len="med"/>
            </a:ln>
            <a:effectLst/>
          </p:spPr>
        </p:cxnSp>
        <p:sp>
          <p:nvSpPr>
            <p:cNvPr id="222" name="Oval 39">
              <a:extLst>
                <a:ext uri="{FF2B5EF4-FFF2-40B4-BE49-F238E27FC236}">
                  <a16:creationId xmlns:a16="http://schemas.microsoft.com/office/drawing/2014/main" id="{2A6F6D89-0BC9-4930-B2DA-7BFAAB8B543A}"/>
                </a:ext>
              </a:extLst>
            </p:cNvPr>
            <p:cNvSpPr/>
            <p:nvPr/>
          </p:nvSpPr>
          <p:spPr bwMode="auto">
            <a:xfrm>
              <a:off x="12216544" y="4096089"/>
              <a:ext cx="45976" cy="5107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372" tIns="45688" rIns="91372" bIns="45688" numCol="1" rtlCol="0" anchor="t" anchorCtr="1" compatLnSpc="1">
              <a:prstTxWarp prst="textNoShape">
                <a:avLst/>
              </a:prstTxWarp>
              <a:noAutofit/>
            </a:bodyPr>
            <a:lstStyle/>
            <a:p>
              <a:pPr algn="ctr" defTabSz="1219110">
                <a:lnSpc>
                  <a:spcPct val="95000"/>
                </a:lnSpc>
                <a:spcBef>
                  <a:spcPct val="30000"/>
                </a:spcBef>
                <a:buClr>
                  <a:prstClr val="white"/>
                </a:buClr>
              </a:pPr>
              <a:endParaRPr lang="en-US" sz="2700">
                <a:solidFill>
                  <a:srgbClr val="FFFFFF"/>
                </a:solidFill>
                <a:effectLst>
                  <a:outerShdw blurRad="38100" dist="38100" dir="2700000" algn="tl">
                    <a:srgbClr val="000000">
                      <a:alpha val="43137"/>
                    </a:srgbClr>
                  </a:outerShdw>
                </a:effectLst>
                <a:latin typeface="Arial Narrow" pitchFamily="34" charset="0"/>
              </a:endParaRPr>
            </a:p>
          </p:txBody>
        </p:sp>
        <p:sp>
          <p:nvSpPr>
            <p:cNvPr id="223" name="Oval 40">
              <a:extLst>
                <a:ext uri="{FF2B5EF4-FFF2-40B4-BE49-F238E27FC236}">
                  <a16:creationId xmlns:a16="http://schemas.microsoft.com/office/drawing/2014/main" id="{A5A9709E-6F00-4DC3-9ADA-AFEA07E7759C}"/>
                </a:ext>
              </a:extLst>
            </p:cNvPr>
            <p:cNvSpPr/>
            <p:nvPr/>
          </p:nvSpPr>
          <p:spPr bwMode="auto">
            <a:xfrm>
              <a:off x="12490554" y="4203630"/>
              <a:ext cx="45976" cy="5107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372" tIns="45688" rIns="91372" bIns="45688" numCol="1" rtlCol="0" anchor="t" anchorCtr="1" compatLnSpc="1">
              <a:prstTxWarp prst="textNoShape">
                <a:avLst/>
              </a:prstTxWarp>
              <a:noAutofit/>
            </a:bodyPr>
            <a:lstStyle/>
            <a:p>
              <a:pPr algn="ctr" defTabSz="1219110">
                <a:lnSpc>
                  <a:spcPct val="95000"/>
                </a:lnSpc>
                <a:spcBef>
                  <a:spcPct val="30000"/>
                </a:spcBef>
                <a:buClr>
                  <a:prstClr val="white"/>
                </a:buClr>
              </a:pPr>
              <a:endParaRPr lang="en-US" sz="2700">
                <a:solidFill>
                  <a:srgbClr val="FFFFFF"/>
                </a:solidFill>
                <a:effectLst>
                  <a:outerShdw blurRad="38100" dist="38100" dir="2700000" algn="tl">
                    <a:srgbClr val="000000">
                      <a:alpha val="43137"/>
                    </a:srgbClr>
                  </a:outerShdw>
                </a:effectLst>
                <a:latin typeface="Arial Narrow" pitchFamily="34" charset="0"/>
              </a:endParaRPr>
            </a:p>
          </p:txBody>
        </p:sp>
        <p:sp>
          <p:nvSpPr>
            <p:cNvPr id="224" name="Oval 41">
              <a:extLst>
                <a:ext uri="{FF2B5EF4-FFF2-40B4-BE49-F238E27FC236}">
                  <a16:creationId xmlns:a16="http://schemas.microsoft.com/office/drawing/2014/main" id="{37E02232-8317-47F5-A104-99C8D826FD3D}"/>
                </a:ext>
              </a:extLst>
            </p:cNvPr>
            <p:cNvSpPr/>
            <p:nvPr/>
          </p:nvSpPr>
          <p:spPr bwMode="auto">
            <a:xfrm>
              <a:off x="12604209" y="4543671"/>
              <a:ext cx="45976" cy="5107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372" tIns="45688" rIns="91372" bIns="45688" numCol="1" rtlCol="0" anchor="t" anchorCtr="1" compatLnSpc="1">
              <a:prstTxWarp prst="textNoShape">
                <a:avLst/>
              </a:prstTxWarp>
              <a:noAutofit/>
            </a:bodyPr>
            <a:lstStyle/>
            <a:p>
              <a:pPr algn="ctr" defTabSz="1219110">
                <a:lnSpc>
                  <a:spcPct val="95000"/>
                </a:lnSpc>
                <a:spcBef>
                  <a:spcPct val="30000"/>
                </a:spcBef>
                <a:buClr>
                  <a:prstClr val="white"/>
                </a:buClr>
              </a:pPr>
              <a:endParaRPr lang="en-US" sz="2700">
                <a:solidFill>
                  <a:srgbClr val="FFFFFF"/>
                </a:solidFill>
                <a:effectLst>
                  <a:outerShdw blurRad="38100" dist="38100" dir="2700000" algn="tl">
                    <a:srgbClr val="000000">
                      <a:alpha val="43137"/>
                    </a:srgbClr>
                  </a:outerShdw>
                </a:effectLst>
                <a:latin typeface="Arial Narrow" pitchFamily="34" charset="0"/>
              </a:endParaRPr>
            </a:p>
          </p:txBody>
        </p:sp>
        <p:sp>
          <p:nvSpPr>
            <p:cNvPr id="225" name="Oval 42">
              <a:extLst>
                <a:ext uri="{FF2B5EF4-FFF2-40B4-BE49-F238E27FC236}">
                  <a16:creationId xmlns:a16="http://schemas.microsoft.com/office/drawing/2014/main" id="{0729EB15-2A5E-4472-880C-D79D72596C42}"/>
                </a:ext>
              </a:extLst>
            </p:cNvPr>
            <p:cNvSpPr/>
            <p:nvPr/>
          </p:nvSpPr>
          <p:spPr bwMode="auto">
            <a:xfrm>
              <a:off x="12218872" y="4512707"/>
              <a:ext cx="75856" cy="8427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372" tIns="45688" rIns="91372" bIns="45688" numCol="1" rtlCol="0" anchor="t" anchorCtr="1" compatLnSpc="1">
              <a:prstTxWarp prst="textNoShape">
                <a:avLst/>
              </a:prstTxWarp>
              <a:noAutofit/>
            </a:bodyPr>
            <a:lstStyle/>
            <a:p>
              <a:pPr algn="ctr" defTabSz="1219110">
                <a:lnSpc>
                  <a:spcPct val="95000"/>
                </a:lnSpc>
                <a:spcBef>
                  <a:spcPct val="30000"/>
                </a:spcBef>
                <a:buClr>
                  <a:prstClr val="white"/>
                </a:buClr>
              </a:pPr>
              <a:endParaRPr lang="en-US" sz="2700">
                <a:solidFill>
                  <a:srgbClr val="FFFFFF"/>
                </a:solidFill>
                <a:effectLst>
                  <a:outerShdw blurRad="38100" dist="38100" dir="2700000" algn="tl">
                    <a:srgbClr val="000000">
                      <a:alpha val="43137"/>
                    </a:srgbClr>
                  </a:outerShdw>
                </a:effectLst>
                <a:latin typeface="Arial Narrow" pitchFamily="34" charset="0"/>
              </a:endParaRPr>
            </a:p>
          </p:txBody>
        </p:sp>
        <p:sp>
          <p:nvSpPr>
            <p:cNvPr id="226" name="Oval 43">
              <a:extLst>
                <a:ext uri="{FF2B5EF4-FFF2-40B4-BE49-F238E27FC236}">
                  <a16:creationId xmlns:a16="http://schemas.microsoft.com/office/drawing/2014/main" id="{37777F99-E28E-4265-9EAE-46EC365FE9B8}"/>
                </a:ext>
              </a:extLst>
            </p:cNvPr>
            <p:cNvSpPr/>
            <p:nvPr/>
          </p:nvSpPr>
          <p:spPr bwMode="auto">
            <a:xfrm>
              <a:off x="11779116" y="4505674"/>
              <a:ext cx="60611" cy="673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372" tIns="45688" rIns="91372" bIns="45688" numCol="1" rtlCol="0" anchor="t" anchorCtr="1" compatLnSpc="1">
              <a:prstTxWarp prst="textNoShape">
                <a:avLst/>
              </a:prstTxWarp>
              <a:noAutofit/>
            </a:bodyPr>
            <a:lstStyle/>
            <a:p>
              <a:pPr algn="ctr" defTabSz="1219110">
                <a:lnSpc>
                  <a:spcPct val="95000"/>
                </a:lnSpc>
                <a:spcBef>
                  <a:spcPct val="30000"/>
                </a:spcBef>
                <a:buClr>
                  <a:prstClr val="white"/>
                </a:buClr>
              </a:pPr>
              <a:endParaRPr lang="en-US" sz="2700">
                <a:solidFill>
                  <a:srgbClr val="FFFFFF"/>
                </a:solidFill>
                <a:effectLst>
                  <a:outerShdw blurRad="38100" dist="38100" dir="2700000" algn="tl">
                    <a:srgbClr val="000000">
                      <a:alpha val="43137"/>
                    </a:srgbClr>
                  </a:outerShdw>
                </a:effectLst>
                <a:latin typeface="Arial Narrow" pitchFamily="34" charset="0"/>
              </a:endParaRPr>
            </a:p>
          </p:txBody>
        </p:sp>
        <p:sp>
          <p:nvSpPr>
            <p:cNvPr id="227" name="Oval 44">
              <a:extLst>
                <a:ext uri="{FF2B5EF4-FFF2-40B4-BE49-F238E27FC236}">
                  <a16:creationId xmlns:a16="http://schemas.microsoft.com/office/drawing/2014/main" id="{1315F258-8932-4677-A457-BEB93B458FE9}"/>
                </a:ext>
              </a:extLst>
            </p:cNvPr>
            <p:cNvSpPr/>
            <p:nvPr/>
          </p:nvSpPr>
          <p:spPr bwMode="auto">
            <a:xfrm>
              <a:off x="11988656" y="4295210"/>
              <a:ext cx="60611" cy="673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372" tIns="45688" rIns="91372" bIns="45688" numCol="1" rtlCol="0" anchor="t" anchorCtr="1" compatLnSpc="1">
              <a:prstTxWarp prst="textNoShape">
                <a:avLst/>
              </a:prstTxWarp>
              <a:noAutofit/>
            </a:bodyPr>
            <a:lstStyle/>
            <a:p>
              <a:pPr algn="ctr" defTabSz="1219110">
                <a:lnSpc>
                  <a:spcPct val="95000"/>
                </a:lnSpc>
                <a:spcBef>
                  <a:spcPct val="30000"/>
                </a:spcBef>
                <a:buClr>
                  <a:prstClr val="white"/>
                </a:buClr>
              </a:pPr>
              <a:endParaRPr lang="en-US" sz="2700">
                <a:solidFill>
                  <a:srgbClr val="FFFFFF"/>
                </a:solidFill>
                <a:effectLst>
                  <a:outerShdw blurRad="38100" dist="38100" dir="2700000" algn="tl">
                    <a:srgbClr val="000000">
                      <a:alpha val="43137"/>
                    </a:srgbClr>
                  </a:outerShdw>
                </a:effectLst>
                <a:latin typeface="Arial Narrow" pitchFamily="34" charset="0"/>
              </a:endParaRPr>
            </a:p>
          </p:txBody>
        </p:sp>
      </p:grpSp>
      <p:pic>
        <p:nvPicPr>
          <p:cNvPr id="194" name="Picture 45">
            <a:extLst>
              <a:ext uri="{FF2B5EF4-FFF2-40B4-BE49-F238E27FC236}">
                <a16:creationId xmlns:a16="http://schemas.microsoft.com/office/drawing/2014/main" id="{334DEDBA-F728-474B-8E6F-B4BA9F2D5E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79317" y="3568055"/>
            <a:ext cx="1428012" cy="974065"/>
          </a:xfrm>
          <a:prstGeom prst="rect">
            <a:avLst/>
          </a:prstGeom>
          <a:effectLst>
            <a:outerShdw blurRad="330200" dist="101600" dir="2700000" algn="tl" rotWithShape="0">
              <a:prstClr val="black">
                <a:alpha val="40000"/>
              </a:prstClr>
            </a:outerShdw>
          </a:effectLst>
        </p:spPr>
      </p:pic>
      <p:pic>
        <p:nvPicPr>
          <p:cNvPr id="195" name="Picture 47">
            <a:extLst>
              <a:ext uri="{FF2B5EF4-FFF2-40B4-BE49-F238E27FC236}">
                <a16:creationId xmlns:a16="http://schemas.microsoft.com/office/drawing/2014/main" id="{CFBB230C-7899-4483-A57E-181D09705FF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06592" y="2702673"/>
            <a:ext cx="2239721" cy="1917872"/>
          </a:xfrm>
          <a:prstGeom prst="rect">
            <a:avLst/>
          </a:prstGeom>
        </p:spPr>
      </p:pic>
      <p:sp>
        <p:nvSpPr>
          <p:cNvPr id="196" name="Rectangle 48">
            <a:extLst>
              <a:ext uri="{FF2B5EF4-FFF2-40B4-BE49-F238E27FC236}">
                <a16:creationId xmlns:a16="http://schemas.microsoft.com/office/drawing/2014/main" id="{074AC57E-4149-4DF7-AAFE-51F0BADD80C2}"/>
              </a:ext>
            </a:extLst>
          </p:cNvPr>
          <p:cNvSpPr/>
          <p:nvPr/>
        </p:nvSpPr>
        <p:spPr bwMode="auto">
          <a:xfrm>
            <a:off x="930145" y="2324375"/>
            <a:ext cx="2787548" cy="2676757"/>
          </a:xfrm>
          <a:prstGeom prst="rect">
            <a:avLst/>
          </a:prstGeom>
          <a:blipFill dpi="0" rotWithShape="1">
            <a:blip r:embed="rId3" cstate="screen">
              <a:alphaModFix amt="58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p:spPr>
        <p:txBody>
          <a:bodyPr vert="horz" wrap="square" lIns="121824" tIns="60915" rIns="121824" bIns="60915" numCol="1" rtlCol="0" anchor="t" anchorCtr="1" compatLnSpc="1">
            <a:prstTxWarp prst="textNoShape">
              <a:avLst/>
            </a:prstTxWarp>
            <a:noAutofit/>
          </a:bodyPr>
          <a:lstStyle/>
          <a:p>
            <a:pPr algn="ctr" defTabSz="1219110">
              <a:lnSpc>
                <a:spcPct val="95000"/>
              </a:lnSpc>
              <a:spcBef>
                <a:spcPct val="30000"/>
              </a:spcBef>
              <a:buClr>
                <a:prstClr val="white"/>
              </a:buClr>
            </a:pPr>
            <a:endParaRPr lang="en-US" sz="2700" dirty="0">
              <a:solidFill>
                <a:srgbClr val="FF0000"/>
              </a:solidFill>
              <a:effectLst>
                <a:outerShdw blurRad="38100" dist="38100" dir="2700000" algn="tl">
                  <a:srgbClr val="000000">
                    <a:alpha val="43137"/>
                  </a:srgbClr>
                </a:outerShdw>
              </a:effectLst>
              <a:highlight>
                <a:srgbClr val="FFFF00"/>
              </a:highlight>
              <a:latin typeface="Arial Narrow" pitchFamily="34" charset="0"/>
            </a:endParaRPr>
          </a:p>
        </p:txBody>
      </p:sp>
      <p:pic>
        <p:nvPicPr>
          <p:cNvPr id="197" name="Picture 49">
            <a:extLst>
              <a:ext uri="{FF2B5EF4-FFF2-40B4-BE49-F238E27FC236}">
                <a16:creationId xmlns:a16="http://schemas.microsoft.com/office/drawing/2014/main" id="{D723D8D0-FD1E-44BA-9C4D-A5748B2131B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5201" y="2517449"/>
            <a:ext cx="2384396" cy="2336621"/>
          </a:xfrm>
          <a:prstGeom prst="rect">
            <a:avLst/>
          </a:prstGeom>
        </p:spPr>
      </p:pic>
      <p:grpSp>
        <p:nvGrpSpPr>
          <p:cNvPr id="271" name="Group 7">
            <a:extLst>
              <a:ext uri="{FF2B5EF4-FFF2-40B4-BE49-F238E27FC236}">
                <a16:creationId xmlns:a16="http://schemas.microsoft.com/office/drawing/2014/main" id="{7D1749A0-25C2-4384-8F7B-C8DEDABA8AE7}"/>
              </a:ext>
            </a:extLst>
          </p:cNvPr>
          <p:cNvGrpSpPr/>
          <p:nvPr/>
        </p:nvGrpSpPr>
        <p:grpSpPr>
          <a:xfrm>
            <a:off x="7200110" y="5374438"/>
            <a:ext cx="807356" cy="1322605"/>
            <a:chOff x="2600213" y="1165716"/>
            <a:chExt cx="800100" cy="1442576"/>
          </a:xfrm>
        </p:grpSpPr>
        <p:sp>
          <p:nvSpPr>
            <p:cNvPr id="272" name="Down Arrow 69">
              <a:extLst>
                <a:ext uri="{FF2B5EF4-FFF2-40B4-BE49-F238E27FC236}">
                  <a16:creationId xmlns:a16="http://schemas.microsoft.com/office/drawing/2014/main" id="{DF575365-B8E7-4353-BBBF-6229AF199FAA}"/>
                </a:ext>
              </a:extLst>
            </p:cNvPr>
            <p:cNvSpPr/>
            <p:nvPr/>
          </p:nvSpPr>
          <p:spPr>
            <a:xfrm>
              <a:off x="2873263" y="2095500"/>
              <a:ext cx="254000" cy="512792"/>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chemeClr val="tx1"/>
                </a:solidFill>
              </a:endParaRPr>
            </a:p>
          </p:txBody>
        </p:sp>
        <p:sp>
          <p:nvSpPr>
            <p:cNvPr id="273" name="Oval 58">
              <a:extLst>
                <a:ext uri="{FF2B5EF4-FFF2-40B4-BE49-F238E27FC236}">
                  <a16:creationId xmlns:a16="http://schemas.microsoft.com/office/drawing/2014/main" id="{9C7B4FC7-86FC-4705-94E6-6B5D7623F04C}"/>
                </a:ext>
              </a:extLst>
            </p:cNvPr>
            <p:cNvSpPr/>
            <p:nvPr/>
          </p:nvSpPr>
          <p:spPr>
            <a:xfrm>
              <a:off x="2600213" y="1485900"/>
              <a:ext cx="800100" cy="8001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chemeClr val="tx1"/>
                </a:solidFill>
              </a:endParaRPr>
            </a:p>
          </p:txBody>
        </p:sp>
        <p:sp>
          <p:nvSpPr>
            <p:cNvPr id="274" name="TextBox 273">
              <a:extLst>
                <a:ext uri="{FF2B5EF4-FFF2-40B4-BE49-F238E27FC236}">
                  <a16:creationId xmlns:a16="http://schemas.microsoft.com/office/drawing/2014/main" id="{4B3D47F4-3BC9-490F-88F1-15CA69752BD3}"/>
                </a:ext>
              </a:extLst>
            </p:cNvPr>
            <p:cNvSpPr txBox="1"/>
            <p:nvPr/>
          </p:nvSpPr>
          <p:spPr>
            <a:xfrm>
              <a:off x="2882442" y="1165716"/>
              <a:ext cx="235642" cy="184666"/>
            </a:xfrm>
            <a:prstGeom prst="rect">
              <a:avLst/>
            </a:prstGeom>
            <a:noFill/>
          </p:spPr>
          <p:txBody>
            <a:bodyPr vert="horz" wrap="none" lIns="0" tIns="0" rIns="0" bIns="0" rtlCol="0" anchor="ctr" anchorCtr="0">
              <a:spAutoFit/>
            </a:bodyPr>
            <a:lstStyle/>
            <a:p>
              <a:pPr algn="ctr" defTabSz="609585"/>
              <a:r>
                <a:rPr lang="en-US" sz="1600" dirty="0"/>
                <a:t>ERP</a:t>
              </a:r>
            </a:p>
          </p:txBody>
        </p:sp>
        <p:grpSp>
          <p:nvGrpSpPr>
            <p:cNvPr id="275" name="Group 36">
              <a:extLst>
                <a:ext uri="{FF2B5EF4-FFF2-40B4-BE49-F238E27FC236}">
                  <a16:creationId xmlns:a16="http://schemas.microsoft.com/office/drawing/2014/main" id="{CD07F8CF-C5EB-404A-8769-DC9F27A08222}"/>
                </a:ext>
              </a:extLst>
            </p:cNvPr>
            <p:cNvGrpSpPr/>
            <p:nvPr/>
          </p:nvGrpSpPr>
          <p:grpSpPr>
            <a:xfrm>
              <a:off x="2743200" y="1649646"/>
              <a:ext cx="514126" cy="422992"/>
              <a:chOff x="2401888" y="1250951"/>
              <a:chExt cx="949325" cy="781050"/>
            </a:xfrm>
            <a:solidFill>
              <a:srgbClr val="FFFFFF"/>
            </a:solidFill>
          </p:grpSpPr>
          <p:sp>
            <p:nvSpPr>
              <p:cNvPr id="276" name="Freeform 22">
                <a:extLst>
                  <a:ext uri="{FF2B5EF4-FFF2-40B4-BE49-F238E27FC236}">
                    <a16:creationId xmlns:a16="http://schemas.microsoft.com/office/drawing/2014/main" id="{04F35229-CC3A-4D4E-AFBD-5A23E0A527F0}"/>
                  </a:ext>
                </a:extLst>
              </p:cNvPr>
              <p:cNvSpPr>
                <a:spLocks/>
              </p:cNvSpPr>
              <p:nvPr/>
            </p:nvSpPr>
            <p:spPr bwMode="auto">
              <a:xfrm>
                <a:off x="2401888" y="1993901"/>
                <a:ext cx="949325" cy="38100"/>
              </a:xfrm>
              <a:custGeom>
                <a:avLst/>
                <a:gdLst>
                  <a:gd name="T0" fmla="*/ 248 w 253"/>
                  <a:gd name="T1" fmla="*/ 10 h 10"/>
                  <a:gd name="T2" fmla="*/ 5 w 253"/>
                  <a:gd name="T3" fmla="*/ 10 h 10"/>
                  <a:gd name="T4" fmla="*/ 0 w 253"/>
                  <a:gd name="T5" fmla="*/ 5 h 10"/>
                  <a:gd name="T6" fmla="*/ 5 w 253"/>
                  <a:gd name="T7" fmla="*/ 0 h 10"/>
                  <a:gd name="T8" fmla="*/ 248 w 253"/>
                  <a:gd name="T9" fmla="*/ 0 h 10"/>
                  <a:gd name="T10" fmla="*/ 253 w 253"/>
                  <a:gd name="T11" fmla="*/ 5 h 10"/>
                  <a:gd name="T12" fmla="*/ 248 w 25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53" h="10">
                    <a:moveTo>
                      <a:pt x="248" y="10"/>
                    </a:moveTo>
                    <a:cubicBezTo>
                      <a:pt x="5" y="10"/>
                      <a:pt x="5" y="10"/>
                      <a:pt x="5" y="10"/>
                    </a:cubicBezTo>
                    <a:cubicBezTo>
                      <a:pt x="2" y="10"/>
                      <a:pt x="0" y="8"/>
                      <a:pt x="0" y="5"/>
                    </a:cubicBezTo>
                    <a:cubicBezTo>
                      <a:pt x="0" y="2"/>
                      <a:pt x="2" y="0"/>
                      <a:pt x="5" y="0"/>
                    </a:cubicBezTo>
                    <a:cubicBezTo>
                      <a:pt x="248" y="0"/>
                      <a:pt x="248" y="0"/>
                      <a:pt x="248" y="0"/>
                    </a:cubicBezTo>
                    <a:cubicBezTo>
                      <a:pt x="251" y="0"/>
                      <a:pt x="253" y="2"/>
                      <a:pt x="253" y="5"/>
                    </a:cubicBezTo>
                    <a:cubicBezTo>
                      <a:pt x="253" y="8"/>
                      <a:pt x="251" y="10"/>
                      <a:pt x="24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7" name="Freeform 23">
                <a:extLst>
                  <a:ext uri="{FF2B5EF4-FFF2-40B4-BE49-F238E27FC236}">
                    <a16:creationId xmlns:a16="http://schemas.microsoft.com/office/drawing/2014/main" id="{A1B5A78B-9011-4F3D-BB3B-354F9B8D97A6}"/>
                  </a:ext>
                </a:extLst>
              </p:cNvPr>
              <p:cNvSpPr>
                <a:spLocks/>
              </p:cNvSpPr>
              <p:nvPr/>
            </p:nvSpPr>
            <p:spPr bwMode="auto">
              <a:xfrm>
                <a:off x="2536825" y="1668463"/>
                <a:ext cx="160337" cy="300038"/>
              </a:xfrm>
              <a:custGeom>
                <a:avLst/>
                <a:gdLst>
                  <a:gd name="T0" fmla="*/ 43 w 43"/>
                  <a:gd name="T1" fmla="*/ 78 h 80"/>
                  <a:gd name="T2" fmla="*/ 41 w 43"/>
                  <a:gd name="T3" fmla="*/ 80 h 80"/>
                  <a:gd name="T4" fmla="*/ 2 w 43"/>
                  <a:gd name="T5" fmla="*/ 80 h 80"/>
                  <a:gd name="T6" fmla="*/ 0 w 43"/>
                  <a:gd name="T7" fmla="*/ 78 h 80"/>
                  <a:gd name="T8" fmla="*/ 0 w 43"/>
                  <a:gd name="T9" fmla="*/ 2 h 80"/>
                  <a:gd name="T10" fmla="*/ 2 w 43"/>
                  <a:gd name="T11" fmla="*/ 0 h 80"/>
                  <a:gd name="T12" fmla="*/ 41 w 43"/>
                  <a:gd name="T13" fmla="*/ 0 h 80"/>
                  <a:gd name="T14" fmla="*/ 43 w 43"/>
                  <a:gd name="T15" fmla="*/ 2 h 80"/>
                  <a:gd name="T16" fmla="*/ 43 w 43"/>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80">
                    <a:moveTo>
                      <a:pt x="43" y="78"/>
                    </a:moveTo>
                    <a:cubicBezTo>
                      <a:pt x="43" y="79"/>
                      <a:pt x="42" y="80"/>
                      <a:pt x="41" y="80"/>
                    </a:cubicBezTo>
                    <a:cubicBezTo>
                      <a:pt x="2" y="80"/>
                      <a:pt x="2" y="80"/>
                      <a:pt x="2" y="80"/>
                    </a:cubicBezTo>
                    <a:cubicBezTo>
                      <a:pt x="1" y="80"/>
                      <a:pt x="0" y="79"/>
                      <a:pt x="0" y="78"/>
                    </a:cubicBezTo>
                    <a:cubicBezTo>
                      <a:pt x="0" y="2"/>
                      <a:pt x="0" y="2"/>
                      <a:pt x="0" y="2"/>
                    </a:cubicBezTo>
                    <a:cubicBezTo>
                      <a:pt x="0" y="1"/>
                      <a:pt x="1" y="0"/>
                      <a:pt x="2" y="0"/>
                    </a:cubicBezTo>
                    <a:cubicBezTo>
                      <a:pt x="41" y="0"/>
                      <a:pt x="41" y="0"/>
                      <a:pt x="41" y="0"/>
                    </a:cubicBezTo>
                    <a:cubicBezTo>
                      <a:pt x="42" y="0"/>
                      <a:pt x="43" y="1"/>
                      <a:pt x="43" y="2"/>
                    </a:cubicBezTo>
                    <a:lnTo>
                      <a:pt x="4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8" name="Freeform 24">
                <a:extLst>
                  <a:ext uri="{FF2B5EF4-FFF2-40B4-BE49-F238E27FC236}">
                    <a16:creationId xmlns:a16="http://schemas.microsoft.com/office/drawing/2014/main" id="{1D586C61-D059-4005-AB3F-463BD520AD64}"/>
                  </a:ext>
                </a:extLst>
              </p:cNvPr>
              <p:cNvSpPr>
                <a:spLocks/>
              </p:cNvSpPr>
              <p:nvPr/>
            </p:nvSpPr>
            <p:spPr bwMode="auto">
              <a:xfrm>
                <a:off x="2784475" y="1250951"/>
                <a:ext cx="165100" cy="717550"/>
              </a:xfrm>
              <a:custGeom>
                <a:avLst/>
                <a:gdLst>
                  <a:gd name="T0" fmla="*/ 44 w 44"/>
                  <a:gd name="T1" fmla="*/ 189 h 191"/>
                  <a:gd name="T2" fmla="*/ 43 w 44"/>
                  <a:gd name="T3" fmla="*/ 191 h 191"/>
                  <a:gd name="T4" fmla="*/ 2 w 44"/>
                  <a:gd name="T5" fmla="*/ 191 h 191"/>
                  <a:gd name="T6" fmla="*/ 0 w 44"/>
                  <a:gd name="T7" fmla="*/ 189 h 191"/>
                  <a:gd name="T8" fmla="*/ 0 w 44"/>
                  <a:gd name="T9" fmla="*/ 1 h 191"/>
                  <a:gd name="T10" fmla="*/ 2 w 44"/>
                  <a:gd name="T11" fmla="*/ 0 h 191"/>
                  <a:gd name="T12" fmla="*/ 43 w 44"/>
                  <a:gd name="T13" fmla="*/ 0 h 191"/>
                  <a:gd name="T14" fmla="*/ 44 w 44"/>
                  <a:gd name="T15" fmla="*/ 1 h 191"/>
                  <a:gd name="T16" fmla="*/ 44 w 44"/>
                  <a:gd name="T17" fmla="*/ 18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91">
                    <a:moveTo>
                      <a:pt x="44" y="189"/>
                    </a:moveTo>
                    <a:cubicBezTo>
                      <a:pt x="44" y="190"/>
                      <a:pt x="44" y="191"/>
                      <a:pt x="43" y="191"/>
                    </a:cubicBezTo>
                    <a:cubicBezTo>
                      <a:pt x="2" y="191"/>
                      <a:pt x="2" y="191"/>
                      <a:pt x="2" y="191"/>
                    </a:cubicBezTo>
                    <a:cubicBezTo>
                      <a:pt x="1" y="191"/>
                      <a:pt x="0" y="190"/>
                      <a:pt x="0" y="189"/>
                    </a:cubicBezTo>
                    <a:cubicBezTo>
                      <a:pt x="0" y="1"/>
                      <a:pt x="0" y="1"/>
                      <a:pt x="0" y="1"/>
                    </a:cubicBezTo>
                    <a:cubicBezTo>
                      <a:pt x="0" y="0"/>
                      <a:pt x="1" y="0"/>
                      <a:pt x="2" y="0"/>
                    </a:cubicBezTo>
                    <a:cubicBezTo>
                      <a:pt x="43" y="0"/>
                      <a:pt x="43" y="0"/>
                      <a:pt x="43" y="0"/>
                    </a:cubicBezTo>
                    <a:cubicBezTo>
                      <a:pt x="44" y="0"/>
                      <a:pt x="44" y="0"/>
                      <a:pt x="44" y="1"/>
                    </a:cubicBezTo>
                    <a:lnTo>
                      <a:pt x="4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9" name="Freeform 25">
                <a:extLst>
                  <a:ext uri="{FF2B5EF4-FFF2-40B4-BE49-F238E27FC236}">
                    <a16:creationId xmlns:a16="http://schemas.microsoft.com/office/drawing/2014/main" id="{B7473086-0BF8-4AC6-965E-9C4D763ADC45}"/>
                  </a:ext>
                </a:extLst>
              </p:cNvPr>
              <p:cNvSpPr>
                <a:spLocks/>
              </p:cNvSpPr>
              <p:nvPr/>
            </p:nvSpPr>
            <p:spPr bwMode="auto">
              <a:xfrm>
                <a:off x="3035300" y="1487488"/>
                <a:ext cx="161925" cy="473075"/>
              </a:xfrm>
              <a:custGeom>
                <a:avLst/>
                <a:gdLst>
                  <a:gd name="T0" fmla="*/ 43 w 43"/>
                  <a:gd name="T1" fmla="*/ 125 h 126"/>
                  <a:gd name="T2" fmla="*/ 41 w 43"/>
                  <a:gd name="T3" fmla="*/ 126 h 126"/>
                  <a:gd name="T4" fmla="*/ 1 w 43"/>
                  <a:gd name="T5" fmla="*/ 126 h 126"/>
                  <a:gd name="T6" fmla="*/ 0 w 43"/>
                  <a:gd name="T7" fmla="*/ 125 h 126"/>
                  <a:gd name="T8" fmla="*/ 0 w 43"/>
                  <a:gd name="T9" fmla="*/ 2 h 126"/>
                  <a:gd name="T10" fmla="*/ 1 w 43"/>
                  <a:gd name="T11" fmla="*/ 0 h 126"/>
                  <a:gd name="T12" fmla="*/ 41 w 43"/>
                  <a:gd name="T13" fmla="*/ 0 h 126"/>
                  <a:gd name="T14" fmla="*/ 43 w 43"/>
                  <a:gd name="T15" fmla="*/ 2 h 126"/>
                  <a:gd name="T16" fmla="*/ 43 w 43"/>
                  <a:gd name="T17"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6">
                    <a:moveTo>
                      <a:pt x="43" y="125"/>
                    </a:moveTo>
                    <a:cubicBezTo>
                      <a:pt x="43" y="126"/>
                      <a:pt x="42" y="126"/>
                      <a:pt x="41" y="126"/>
                    </a:cubicBezTo>
                    <a:cubicBezTo>
                      <a:pt x="1" y="126"/>
                      <a:pt x="1" y="126"/>
                      <a:pt x="1" y="126"/>
                    </a:cubicBezTo>
                    <a:cubicBezTo>
                      <a:pt x="0" y="126"/>
                      <a:pt x="0" y="126"/>
                      <a:pt x="0" y="125"/>
                    </a:cubicBezTo>
                    <a:cubicBezTo>
                      <a:pt x="0" y="2"/>
                      <a:pt x="0" y="2"/>
                      <a:pt x="0" y="2"/>
                    </a:cubicBezTo>
                    <a:cubicBezTo>
                      <a:pt x="0" y="1"/>
                      <a:pt x="0" y="0"/>
                      <a:pt x="1" y="0"/>
                    </a:cubicBezTo>
                    <a:cubicBezTo>
                      <a:pt x="41" y="0"/>
                      <a:pt x="41" y="0"/>
                      <a:pt x="41" y="0"/>
                    </a:cubicBezTo>
                    <a:cubicBezTo>
                      <a:pt x="42" y="0"/>
                      <a:pt x="43" y="1"/>
                      <a:pt x="43" y="2"/>
                    </a:cubicBezTo>
                    <a:lnTo>
                      <a:pt x="43"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280" name="Group 4">
            <a:extLst>
              <a:ext uri="{FF2B5EF4-FFF2-40B4-BE49-F238E27FC236}">
                <a16:creationId xmlns:a16="http://schemas.microsoft.com/office/drawing/2014/main" id="{3D614B8E-8053-424E-8659-B84B5827F5F2}"/>
              </a:ext>
            </a:extLst>
          </p:cNvPr>
          <p:cNvGrpSpPr/>
          <p:nvPr/>
        </p:nvGrpSpPr>
        <p:grpSpPr>
          <a:xfrm>
            <a:off x="3498115" y="5357212"/>
            <a:ext cx="807356" cy="1322605"/>
            <a:chOff x="552689" y="1165716"/>
            <a:chExt cx="800100" cy="1442576"/>
          </a:xfrm>
        </p:grpSpPr>
        <p:sp>
          <p:nvSpPr>
            <p:cNvPr id="281" name="Down Arrow 71">
              <a:extLst>
                <a:ext uri="{FF2B5EF4-FFF2-40B4-BE49-F238E27FC236}">
                  <a16:creationId xmlns:a16="http://schemas.microsoft.com/office/drawing/2014/main" id="{BD82C6A1-E5A2-44C2-98CD-25358B12A269}"/>
                </a:ext>
              </a:extLst>
            </p:cNvPr>
            <p:cNvSpPr/>
            <p:nvPr/>
          </p:nvSpPr>
          <p:spPr>
            <a:xfrm>
              <a:off x="825739" y="2095500"/>
              <a:ext cx="254000" cy="512792"/>
            </a:xfrm>
            <a:prstGeom prst="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chemeClr val="tx1"/>
                </a:solidFill>
              </a:endParaRPr>
            </a:p>
          </p:txBody>
        </p:sp>
        <p:sp>
          <p:nvSpPr>
            <p:cNvPr id="282" name="TextBox 281">
              <a:extLst>
                <a:ext uri="{FF2B5EF4-FFF2-40B4-BE49-F238E27FC236}">
                  <a16:creationId xmlns:a16="http://schemas.microsoft.com/office/drawing/2014/main" id="{7B7077DF-7D99-47C7-ABA9-249304793A7B}"/>
                </a:ext>
              </a:extLst>
            </p:cNvPr>
            <p:cNvSpPr txBox="1"/>
            <p:nvPr/>
          </p:nvSpPr>
          <p:spPr>
            <a:xfrm>
              <a:off x="809070" y="1165716"/>
              <a:ext cx="287338" cy="184666"/>
            </a:xfrm>
            <a:prstGeom prst="rect">
              <a:avLst/>
            </a:prstGeom>
            <a:noFill/>
          </p:spPr>
          <p:txBody>
            <a:bodyPr vert="horz" wrap="none" lIns="0" tIns="0" rIns="0" bIns="0" rtlCol="0" anchor="ctr" anchorCtr="0">
              <a:spAutoFit/>
            </a:bodyPr>
            <a:lstStyle/>
            <a:p>
              <a:pPr algn="ctr" defTabSz="609585"/>
              <a:r>
                <a:rPr lang="en-US" sz="1600" dirty="0"/>
                <a:t>EMR</a:t>
              </a:r>
            </a:p>
          </p:txBody>
        </p:sp>
        <p:sp>
          <p:nvSpPr>
            <p:cNvPr id="283" name="Oval 60">
              <a:extLst>
                <a:ext uri="{FF2B5EF4-FFF2-40B4-BE49-F238E27FC236}">
                  <a16:creationId xmlns:a16="http://schemas.microsoft.com/office/drawing/2014/main" id="{4E46DFDB-C147-4438-8FAF-50901DDC7488}"/>
                </a:ext>
              </a:extLst>
            </p:cNvPr>
            <p:cNvSpPr/>
            <p:nvPr/>
          </p:nvSpPr>
          <p:spPr>
            <a:xfrm>
              <a:off x="552689" y="1485900"/>
              <a:ext cx="800100" cy="800100"/>
            </a:xfrm>
            <a:prstGeom prst="ellipse">
              <a:avLst/>
            </a:prstGeom>
            <a:solidFill>
              <a:srgbClr val="FC4C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chemeClr val="tx1"/>
                </a:solidFill>
              </a:endParaRPr>
            </a:p>
          </p:txBody>
        </p:sp>
        <p:grpSp>
          <p:nvGrpSpPr>
            <p:cNvPr id="284" name="Group 46">
              <a:extLst>
                <a:ext uri="{FF2B5EF4-FFF2-40B4-BE49-F238E27FC236}">
                  <a16:creationId xmlns:a16="http://schemas.microsoft.com/office/drawing/2014/main" id="{B564AF0B-7BAB-4E13-9D2C-8BA8B69DE8DF}"/>
                </a:ext>
              </a:extLst>
            </p:cNvPr>
            <p:cNvGrpSpPr/>
            <p:nvPr/>
          </p:nvGrpSpPr>
          <p:grpSpPr>
            <a:xfrm>
              <a:off x="718969" y="1664183"/>
              <a:ext cx="467540" cy="443534"/>
              <a:chOff x="4314826" y="1209675"/>
              <a:chExt cx="649288" cy="615950"/>
            </a:xfrm>
            <a:solidFill>
              <a:srgbClr val="FFFFFF"/>
            </a:solidFill>
          </p:grpSpPr>
          <p:sp>
            <p:nvSpPr>
              <p:cNvPr id="285" name="Freeform 45">
                <a:extLst>
                  <a:ext uri="{FF2B5EF4-FFF2-40B4-BE49-F238E27FC236}">
                    <a16:creationId xmlns:a16="http://schemas.microsoft.com/office/drawing/2014/main" id="{E340934B-B81C-4193-8ACE-66BB4B5444C8}"/>
                  </a:ext>
                </a:extLst>
              </p:cNvPr>
              <p:cNvSpPr>
                <a:spLocks noEditPoints="1"/>
              </p:cNvSpPr>
              <p:nvPr/>
            </p:nvSpPr>
            <p:spPr bwMode="auto">
              <a:xfrm>
                <a:off x="4314826" y="1209675"/>
                <a:ext cx="649288" cy="615950"/>
              </a:xfrm>
              <a:custGeom>
                <a:avLst/>
                <a:gdLst>
                  <a:gd name="T0" fmla="*/ 173 w 173"/>
                  <a:gd name="T1" fmla="*/ 159 h 164"/>
                  <a:gd name="T2" fmla="*/ 168 w 173"/>
                  <a:gd name="T3" fmla="*/ 154 h 164"/>
                  <a:gd name="T4" fmla="*/ 5 w 173"/>
                  <a:gd name="T5" fmla="*/ 154 h 164"/>
                  <a:gd name="T6" fmla="*/ 0 w 173"/>
                  <a:gd name="T7" fmla="*/ 159 h 164"/>
                  <a:gd name="T8" fmla="*/ 5 w 173"/>
                  <a:gd name="T9" fmla="*/ 164 h 164"/>
                  <a:gd name="T10" fmla="*/ 168 w 173"/>
                  <a:gd name="T11" fmla="*/ 164 h 164"/>
                  <a:gd name="T12" fmla="*/ 173 w 173"/>
                  <a:gd name="T13" fmla="*/ 159 h 164"/>
                  <a:gd name="T14" fmla="*/ 158 w 173"/>
                  <a:gd name="T15" fmla="*/ 0 h 164"/>
                  <a:gd name="T16" fmla="*/ 14 w 173"/>
                  <a:gd name="T17" fmla="*/ 0 h 164"/>
                  <a:gd name="T18" fmla="*/ 0 w 173"/>
                  <a:gd name="T19" fmla="*/ 14 h 164"/>
                  <a:gd name="T20" fmla="*/ 0 w 173"/>
                  <a:gd name="T21" fmla="*/ 108 h 164"/>
                  <a:gd name="T22" fmla="*/ 14 w 173"/>
                  <a:gd name="T23" fmla="*/ 122 h 164"/>
                  <a:gd name="T24" fmla="*/ 73 w 173"/>
                  <a:gd name="T25" fmla="*/ 122 h 164"/>
                  <a:gd name="T26" fmla="*/ 74 w 173"/>
                  <a:gd name="T27" fmla="*/ 122 h 164"/>
                  <a:gd name="T28" fmla="*/ 79 w 173"/>
                  <a:gd name="T29" fmla="*/ 127 h 164"/>
                  <a:gd name="T30" fmla="*/ 74 w 173"/>
                  <a:gd name="T31" fmla="*/ 133 h 164"/>
                  <a:gd name="T32" fmla="*/ 73 w 173"/>
                  <a:gd name="T33" fmla="*/ 133 h 164"/>
                  <a:gd name="T34" fmla="*/ 73 w 173"/>
                  <a:gd name="T35" fmla="*/ 133 h 164"/>
                  <a:gd name="T36" fmla="*/ 65 w 173"/>
                  <a:gd name="T37" fmla="*/ 133 h 164"/>
                  <a:gd name="T38" fmla="*/ 60 w 173"/>
                  <a:gd name="T39" fmla="*/ 138 h 164"/>
                  <a:gd name="T40" fmla="*/ 65 w 173"/>
                  <a:gd name="T41" fmla="*/ 143 h 164"/>
                  <a:gd name="T42" fmla="*/ 109 w 173"/>
                  <a:gd name="T43" fmla="*/ 143 h 164"/>
                  <a:gd name="T44" fmla="*/ 114 w 173"/>
                  <a:gd name="T45" fmla="*/ 138 h 164"/>
                  <a:gd name="T46" fmla="*/ 109 w 173"/>
                  <a:gd name="T47" fmla="*/ 133 h 164"/>
                  <a:gd name="T48" fmla="*/ 101 w 173"/>
                  <a:gd name="T49" fmla="*/ 133 h 164"/>
                  <a:gd name="T50" fmla="*/ 101 w 173"/>
                  <a:gd name="T51" fmla="*/ 133 h 164"/>
                  <a:gd name="T52" fmla="*/ 99 w 173"/>
                  <a:gd name="T53" fmla="*/ 133 h 164"/>
                  <a:gd name="T54" fmla="*/ 94 w 173"/>
                  <a:gd name="T55" fmla="*/ 127 h 164"/>
                  <a:gd name="T56" fmla="*/ 99 w 173"/>
                  <a:gd name="T57" fmla="*/ 122 h 164"/>
                  <a:gd name="T58" fmla="*/ 101 w 173"/>
                  <a:gd name="T59" fmla="*/ 122 h 164"/>
                  <a:gd name="T60" fmla="*/ 158 w 173"/>
                  <a:gd name="T61" fmla="*/ 122 h 164"/>
                  <a:gd name="T62" fmla="*/ 173 w 173"/>
                  <a:gd name="T63" fmla="*/ 108 h 164"/>
                  <a:gd name="T64" fmla="*/ 173 w 173"/>
                  <a:gd name="T65" fmla="*/ 14 h 164"/>
                  <a:gd name="T66" fmla="*/ 158 w 173"/>
                  <a:gd name="T67" fmla="*/ 0 h 164"/>
                  <a:gd name="T68" fmla="*/ 155 w 173"/>
                  <a:gd name="T69" fmla="*/ 120 h 164"/>
                  <a:gd name="T70" fmla="*/ 152 w 173"/>
                  <a:gd name="T71" fmla="*/ 117 h 164"/>
                  <a:gd name="T72" fmla="*/ 155 w 173"/>
                  <a:gd name="T73" fmla="*/ 115 h 164"/>
                  <a:gd name="T74" fmla="*/ 157 w 173"/>
                  <a:gd name="T75" fmla="*/ 117 h 164"/>
                  <a:gd name="T76" fmla="*/ 155 w 173"/>
                  <a:gd name="T77" fmla="*/ 120 h 164"/>
                  <a:gd name="T78" fmla="*/ 162 w 173"/>
                  <a:gd name="T79" fmla="*/ 108 h 164"/>
                  <a:gd name="T80" fmla="*/ 158 w 173"/>
                  <a:gd name="T81" fmla="*/ 112 h 164"/>
                  <a:gd name="T82" fmla="*/ 14 w 173"/>
                  <a:gd name="T83" fmla="*/ 112 h 164"/>
                  <a:gd name="T84" fmla="*/ 10 w 173"/>
                  <a:gd name="T85" fmla="*/ 108 h 164"/>
                  <a:gd name="T86" fmla="*/ 10 w 173"/>
                  <a:gd name="T87" fmla="*/ 14 h 164"/>
                  <a:gd name="T88" fmla="*/ 14 w 173"/>
                  <a:gd name="T89" fmla="*/ 10 h 164"/>
                  <a:gd name="T90" fmla="*/ 158 w 173"/>
                  <a:gd name="T91" fmla="*/ 10 h 164"/>
                  <a:gd name="T92" fmla="*/ 162 w 173"/>
                  <a:gd name="T93" fmla="*/ 14 h 164"/>
                  <a:gd name="T94" fmla="*/ 162 w 173"/>
                  <a:gd name="T95" fmla="*/ 10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3" h="164">
                    <a:moveTo>
                      <a:pt x="173" y="159"/>
                    </a:moveTo>
                    <a:cubicBezTo>
                      <a:pt x="173" y="156"/>
                      <a:pt x="171" y="154"/>
                      <a:pt x="168" y="154"/>
                    </a:cubicBezTo>
                    <a:cubicBezTo>
                      <a:pt x="5" y="154"/>
                      <a:pt x="5" y="154"/>
                      <a:pt x="5" y="154"/>
                    </a:cubicBezTo>
                    <a:cubicBezTo>
                      <a:pt x="2" y="154"/>
                      <a:pt x="0" y="156"/>
                      <a:pt x="0" y="159"/>
                    </a:cubicBezTo>
                    <a:cubicBezTo>
                      <a:pt x="0" y="162"/>
                      <a:pt x="2" y="164"/>
                      <a:pt x="5" y="164"/>
                    </a:cubicBezTo>
                    <a:cubicBezTo>
                      <a:pt x="168" y="164"/>
                      <a:pt x="168" y="164"/>
                      <a:pt x="168" y="164"/>
                    </a:cubicBezTo>
                    <a:cubicBezTo>
                      <a:pt x="171" y="164"/>
                      <a:pt x="173" y="162"/>
                      <a:pt x="173" y="159"/>
                    </a:cubicBezTo>
                    <a:moveTo>
                      <a:pt x="158" y="0"/>
                    </a:moveTo>
                    <a:cubicBezTo>
                      <a:pt x="14" y="0"/>
                      <a:pt x="14" y="0"/>
                      <a:pt x="14" y="0"/>
                    </a:cubicBezTo>
                    <a:cubicBezTo>
                      <a:pt x="6" y="0"/>
                      <a:pt x="0" y="6"/>
                      <a:pt x="0" y="14"/>
                    </a:cubicBezTo>
                    <a:cubicBezTo>
                      <a:pt x="0" y="108"/>
                      <a:pt x="0" y="108"/>
                      <a:pt x="0" y="108"/>
                    </a:cubicBezTo>
                    <a:cubicBezTo>
                      <a:pt x="0" y="116"/>
                      <a:pt x="6" y="122"/>
                      <a:pt x="14" y="122"/>
                    </a:cubicBezTo>
                    <a:cubicBezTo>
                      <a:pt x="73" y="122"/>
                      <a:pt x="73" y="122"/>
                      <a:pt x="73" y="122"/>
                    </a:cubicBezTo>
                    <a:cubicBezTo>
                      <a:pt x="74" y="122"/>
                      <a:pt x="74" y="122"/>
                      <a:pt x="74" y="122"/>
                    </a:cubicBezTo>
                    <a:cubicBezTo>
                      <a:pt x="77" y="122"/>
                      <a:pt x="79" y="125"/>
                      <a:pt x="79" y="127"/>
                    </a:cubicBezTo>
                    <a:cubicBezTo>
                      <a:pt x="79" y="130"/>
                      <a:pt x="77" y="133"/>
                      <a:pt x="74" y="133"/>
                    </a:cubicBezTo>
                    <a:cubicBezTo>
                      <a:pt x="73" y="133"/>
                      <a:pt x="73" y="133"/>
                      <a:pt x="73" y="133"/>
                    </a:cubicBezTo>
                    <a:cubicBezTo>
                      <a:pt x="73" y="133"/>
                      <a:pt x="73" y="133"/>
                      <a:pt x="73" y="133"/>
                    </a:cubicBezTo>
                    <a:cubicBezTo>
                      <a:pt x="65" y="133"/>
                      <a:pt x="65" y="133"/>
                      <a:pt x="65" y="133"/>
                    </a:cubicBezTo>
                    <a:cubicBezTo>
                      <a:pt x="62" y="133"/>
                      <a:pt x="60" y="135"/>
                      <a:pt x="60" y="138"/>
                    </a:cubicBezTo>
                    <a:cubicBezTo>
                      <a:pt x="60" y="140"/>
                      <a:pt x="62" y="143"/>
                      <a:pt x="65" y="143"/>
                    </a:cubicBezTo>
                    <a:cubicBezTo>
                      <a:pt x="109" y="143"/>
                      <a:pt x="109" y="143"/>
                      <a:pt x="109" y="143"/>
                    </a:cubicBezTo>
                    <a:cubicBezTo>
                      <a:pt x="112" y="143"/>
                      <a:pt x="114" y="140"/>
                      <a:pt x="114" y="138"/>
                    </a:cubicBezTo>
                    <a:cubicBezTo>
                      <a:pt x="114" y="135"/>
                      <a:pt x="112" y="133"/>
                      <a:pt x="109" y="133"/>
                    </a:cubicBezTo>
                    <a:cubicBezTo>
                      <a:pt x="101" y="133"/>
                      <a:pt x="101" y="133"/>
                      <a:pt x="101" y="133"/>
                    </a:cubicBezTo>
                    <a:cubicBezTo>
                      <a:pt x="101" y="133"/>
                      <a:pt x="101" y="133"/>
                      <a:pt x="101" y="133"/>
                    </a:cubicBezTo>
                    <a:cubicBezTo>
                      <a:pt x="99" y="133"/>
                      <a:pt x="99" y="133"/>
                      <a:pt x="99" y="133"/>
                    </a:cubicBezTo>
                    <a:cubicBezTo>
                      <a:pt x="97" y="133"/>
                      <a:pt x="94" y="130"/>
                      <a:pt x="94" y="127"/>
                    </a:cubicBezTo>
                    <a:cubicBezTo>
                      <a:pt x="94" y="125"/>
                      <a:pt x="97" y="122"/>
                      <a:pt x="99" y="122"/>
                    </a:cubicBezTo>
                    <a:cubicBezTo>
                      <a:pt x="101" y="122"/>
                      <a:pt x="101" y="122"/>
                      <a:pt x="101" y="122"/>
                    </a:cubicBezTo>
                    <a:cubicBezTo>
                      <a:pt x="158" y="122"/>
                      <a:pt x="158" y="122"/>
                      <a:pt x="158" y="122"/>
                    </a:cubicBezTo>
                    <a:cubicBezTo>
                      <a:pt x="166" y="122"/>
                      <a:pt x="173" y="116"/>
                      <a:pt x="173" y="108"/>
                    </a:cubicBezTo>
                    <a:cubicBezTo>
                      <a:pt x="173" y="14"/>
                      <a:pt x="173" y="14"/>
                      <a:pt x="173" y="14"/>
                    </a:cubicBezTo>
                    <a:cubicBezTo>
                      <a:pt x="173" y="6"/>
                      <a:pt x="166" y="0"/>
                      <a:pt x="158" y="0"/>
                    </a:cubicBezTo>
                    <a:moveTo>
                      <a:pt x="155" y="120"/>
                    </a:moveTo>
                    <a:cubicBezTo>
                      <a:pt x="154" y="120"/>
                      <a:pt x="152" y="119"/>
                      <a:pt x="152" y="117"/>
                    </a:cubicBezTo>
                    <a:cubicBezTo>
                      <a:pt x="152" y="116"/>
                      <a:pt x="154" y="115"/>
                      <a:pt x="155" y="115"/>
                    </a:cubicBezTo>
                    <a:cubicBezTo>
                      <a:pt x="156" y="115"/>
                      <a:pt x="157" y="116"/>
                      <a:pt x="157" y="117"/>
                    </a:cubicBezTo>
                    <a:cubicBezTo>
                      <a:pt x="157" y="119"/>
                      <a:pt x="156" y="120"/>
                      <a:pt x="155" y="120"/>
                    </a:cubicBezTo>
                    <a:moveTo>
                      <a:pt x="162" y="108"/>
                    </a:moveTo>
                    <a:cubicBezTo>
                      <a:pt x="162" y="110"/>
                      <a:pt x="161" y="112"/>
                      <a:pt x="158" y="112"/>
                    </a:cubicBezTo>
                    <a:cubicBezTo>
                      <a:pt x="14" y="112"/>
                      <a:pt x="14" y="112"/>
                      <a:pt x="14" y="112"/>
                    </a:cubicBezTo>
                    <a:cubicBezTo>
                      <a:pt x="12" y="112"/>
                      <a:pt x="10" y="110"/>
                      <a:pt x="10" y="108"/>
                    </a:cubicBezTo>
                    <a:cubicBezTo>
                      <a:pt x="10" y="14"/>
                      <a:pt x="10" y="14"/>
                      <a:pt x="10" y="14"/>
                    </a:cubicBezTo>
                    <a:cubicBezTo>
                      <a:pt x="10" y="12"/>
                      <a:pt x="12" y="10"/>
                      <a:pt x="14" y="10"/>
                    </a:cubicBezTo>
                    <a:cubicBezTo>
                      <a:pt x="158" y="10"/>
                      <a:pt x="158" y="10"/>
                      <a:pt x="158" y="10"/>
                    </a:cubicBezTo>
                    <a:cubicBezTo>
                      <a:pt x="161" y="10"/>
                      <a:pt x="162" y="12"/>
                      <a:pt x="162" y="14"/>
                    </a:cubicBezTo>
                    <a:lnTo>
                      <a:pt x="16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6" name="Freeform 46">
                <a:extLst>
                  <a:ext uri="{FF2B5EF4-FFF2-40B4-BE49-F238E27FC236}">
                    <a16:creationId xmlns:a16="http://schemas.microsoft.com/office/drawing/2014/main" id="{52B49D8F-C34D-4579-93D3-5788D6C63886}"/>
                  </a:ext>
                </a:extLst>
              </p:cNvPr>
              <p:cNvSpPr>
                <a:spLocks/>
              </p:cNvSpPr>
              <p:nvPr/>
            </p:nvSpPr>
            <p:spPr bwMode="auto">
              <a:xfrm>
                <a:off x="4389438" y="1438275"/>
                <a:ext cx="98425" cy="123825"/>
              </a:xfrm>
              <a:custGeom>
                <a:avLst/>
                <a:gdLst>
                  <a:gd name="T0" fmla="*/ 26 w 26"/>
                  <a:gd name="T1" fmla="*/ 31 h 33"/>
                  <a:gd name="T2" fmla="*/ 24 w 26"/>
                  <a:gd name="T3" fmla="*/ 33 h 33"/>
                  <a:gd name="T4" fmla="*/ 2 w 26"/>
                  <a:gd name="T5" fmla="*/ 33 h 33"/>
                  <a:gd name="T6" fmla="*/ 0 w 26"/>
                  <a:gd name="T7" fmla="*/ 31 h 33"/>
                  <a:gd name="T8" fmla="*/ 0 w 26"/>
                  <a:gd name="T9" fmla="*/ 2 h 33"/>
                  <a:gd name="T10" fmla="*/ 2 w 26"/>
                  <a:gd name="T11" fmla="*/ 0 h 33"/>
                  <a:gd name="T12" fmla="*/ 24 w 26"/>
                  <a:gd name="T13" fmla="*/ 0 h 33"/>
                  <a:gd name="T14" fmla="*/ 26 w 26"/>
                  <a:gd name="T15" fmla="*/ 2 h 33"/>
                  <a:gd name="T16" fmla="*/ 26 w 26"/>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26" y="31"/>
                    </a:moveTo>
                    <a:cubicBezTo>
                      <a:pt x="26" y="32"/>
                      <a:pt x="25" y="33"/>
                      <a:pt x="24" y="33"/>
                    </a:cubicBezTo>
                    <a:cubicBezTo>
                      <a:pt x="2" y="33"/>
                      <a:pt x="2" y="33"/>
                      <a:pt x="2" y="33"/>
                    </a:cubicBezTo>
                    <a:cubicBezTo>
                      <a:pt x="1" y="33"/>
                      <a:pt x="0" y="32"/>
                      <a:pt x="0" y="31"/>
                    </a:cubicBezTo>
                    <a:cubicBezTo>
                      <a:pt x="0" y="2"/>
                      <a:pt x="0" y="2"/>
                      <a:pt x="0" y="2"/>
                    </a:cubicBezTo>
                    <a:cubicBezTo>
                      <a:pt x="0" y="1"/>
                      <a:pt x="1" y="0"/>
                      <a:pt x="2" y="0"/>
                    </a:cubicBezTo>
                    <a:cubicBezTo>
                      <a:pt x="24" y="0"/>
                      <a:pt x="24" y="0"/>
                      <a:pt x="24" y="0"/>
                    </a:cubicBezTo>
                    <a:cubicBezTo>
                      <a:pt x="25" y="0"/>
                      <a:pt x="26" y="1"/>
                      <a:pt x="26" y="2"/>
                    </a:cubicBezTo>
                    <a:lnTo>
                      <a:pt x="2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7" name="Freeform 47">
                <a:extLst>
                  <a:ext uri="{FF2B5EF4-FFF2-40B4-BE49-F238E27FC236}">
                    <a16:creationId xmlns:a16="http://schemas.microsoft.com/office/drawing/2014/main" id="{0498251F-ABB7-47D4-B2E8-11FBD90A1A09}"/>
                  </a:ext>
                </a:extLst>
              </p:cNvPr>
              <p:cNvSpPr>
                <a:spLocks/>
              </p:cNvSpPr>
              <p:nvPr/>
            </p:nvSpPr>
            <p:spPr bwMode="auto">
              <a:xfrm>
                <a:off x="4524376" y="1397000"/>
                <a:ext cx="95250" cy="165100"/>
              </a:xfrm>
              <a:custGeom>
                <a:avLst/>
                <a:gdLst>
                  <a:gd name="T0" fmla="*/ 25 w 25"/>
                  <a:gd name="T1" fmla="*/ 42 h 44"/>
                  <a:gd name="T2" fmla="*/ 23 w 25"/>
                  <a:gd name="T3" fmla="*/ 44 h 44"/>
                  <a:gd name="T4" fmla="*/ 1 w 25"/>
                  <a:gd name="T5" fmla="*/ 44 h 44"/>
                  <a:gd name="T6" fmla="*/ 0 w 25"/>
                  <a:gd name="T7" fmla="*/ 42 h 44"/>
                  <a:gd name="T8" fmla="*/ 0 w 25"/>
                  <a:gd name="T9" fmla="*/ 2 h 44"/>
                  <a:gd name="T10" fmla="*/ 1 w 25"/>
                  <a:gd name="T11" fmla="*/ 0 h 44"/>
                  <a:gd name="T12" fmla="*/ 23 w 25"/>
                  <a:gd name="T13" fmla="*/ 0 h 44"/>
                  <a:gd name="T14" fmla="*/ 25 w 25"/>
                  <a:gd name="T15" fmla="*/ 2 h 44"/>
                  <a:gd name="T16" fmla="*/ 25 w 25"/>
                  <a:gd name="T1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4">
                    <a:moveTo>
                      <a:pt x="25" y="42"/>
                    </a:moveTo>
                    <a:cubicBezTo>
                      <a:pt x="25" y="43"/>
                      <a:pt x="25" y="44"/>
                      <a:pt x="23" y="44"/>
                    </a:cubicBezTo>
                    <a:cubicBezTo>
                      <a:pt x="1" y="44"/>
                      <a:pt x="1" y="44"/>
                      <a:pt x="1" y="44"/>
                    </a:cubicBezTo>
                    <a:cubicBezTo>
                      <a:pt x="0" y="44"/>
                      <a:pt x="0" y="43"/>
                      <a:pt x="0" y="42"/>
                    </a:cubicBezTo>
                    <a:cubicBezTo>
                      <a:pt x="0" y="2"/>
                      <a:pt x="0" y="2"/>
                      <a:pt x="0" y="2"/>
                    </a:cubicBezTo>
                    <a:cubicBezTo>
                      <a:pt x="0" y="1"/>
                      <a:pt x="0" y="0"/>
                      <a:pt x="1" y="0"/>
                    </a:cubicBezTo>
                    <a:cubicBezTo>
                      <a:pt x="23" y="0"/>
                      <a:pt x="23" y="0"/>
                      <a:pt x="23" y="0"/>
                    </a:cubicBezTo>
                    <a:cubicBezTo>
                      <a:pt x="25" y="0"/>
                      <a:pt x="25" y="1"/>
                      <a:pt x="25" y="2"/>
                    </a:cubicBezTo>
                    <a:lnTo>
                      <a:pt x="25"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8" name="Freeform 48">
                <a:extLst>
                  <a:ext uri="{FF2B5EF4-FFF2-40B4-BE49-F238E27FC236}">
                    <a16:creationId xmlns:a16="http://schemas.microsoft.com/office/drawing/2014/main" id="{62AE34F7-84BD-47AE-9E6F-9E30D0E10414}"/>
                  </a:ext>
                </a:extLst>
              </p:cNvPr>
              <p:cNvSpPr>
                <a:spLocks/>
              </p:cNvSpPr>
              <p:nvPr/>
            </p:nvSpPr>
            <p:spPr bwMode="auto">
              <a:xfrm>
                <a:off x="4656138" y="1338263"/>
                <a:ext cx="98425" cy="223837"/>
              </a:xfrm>
              <a:custGeom>
                <a:avLst/>
                <a:gdLst>
                  <a:gd name="T0" fmla="*/ 26 w 26"/>
                  <a:gd name="T1" fmla="*/ 58 h 60"/>
                  <a:gd name="T2" fmla="*/ 24 w 26"/>
                  <a:gd name="T3" fmla="*/ 60 h 60"/>
                  <a:gd name="T4" fmla="*/ 2 w 26"/>
                  <a:gd name="T5" fmla="*/ 60 h 60"/>
                  <a:gd name="T6" fmla="*/ 0 w 26"/>
                  <a:gd name="T7" fmla="*/ 58 h 60"/>
                  <a:gd name="T8" fmla="*/ 0 w 26"/>
                  <a:gd name="T9" fmla="*/ 1 h 60"/>
                  <a:gd name="T10" fmla="*/ 2 w 26"/>
                  <a:gd name="T11" fmla="*/ 0 h 60"/>
                  <a:gd name="T12" fmla="*/ 24 w 26"/>
                  <a:gd name="T13" fmla="*/ 0 h 60"/>
                  <a:gd name="T14" fmla="*/ 26 w 26"/>
                  <a:gd name="T15" fmla="*/ 1 h 60"/>
                  <a:gd name="T16" fmla="*/ 26 w 26"/>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60">
                    <a:moveTo>
                      <a:pt x="26" y="58"/>
                    </a:moveTo>
                    <a:cubicBezTo>
                      <a:pt x="26" y="59"/>
                      <a:pt x="25" y="60"/>
                      <a:pt x="24" y="60"/>
                    </a:cubicBezTo>
                    <a:cubicBezTo>
                      <a:pt x="2" y="60"/>
                      <a:pt x="2" y="60"/>
                      <a:pt x="2" y="60"/>
                    </a:cubicBezTo>
                    <a:cubicBezTo>
                      <a:pt x="1" y="60"/>
                      <a:pt x="0" y="59"/>
                      <a:pt x="0" y="58"/>
                    </a:cubicBezTo>
                    <a:cubicBezTo>
                      <a:pt x="0" y="1"/>
                      <a:pt x="0" y="1"/>
                      <a:pt x="0" y="1"/>
                    </a:cubicBezTo>
                    <a:cubicBezTo>
                      <a:pt x="0" y="0"/>
                      <a:pt x="1" y="0"/>
                      <a:pt x="2" y="0"/>
                    </a:cubicBezTo>
                    <a:cubicBezTo>
                      <a:pt x="24" y="0"/>
                      <a:pt x="24" y="0"/>
                      <a:pt x="24" y="0"/>
                    </a:cubicBezTo>
                    <a:cubicBezTo>
                      <a:pt x="25" y="0"/>
                      <a:pt x="26" y="0"/>
                      <a:pt x="26" y="1"/>
                    </a:cubicBezTo>
                    <a:lnTo>
                      <a:pt x="26"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9" name="Freeform 49">
                <a:extLst>
                  <a:ext uri="{FF2B5EF4-FFF2-40B4-BE49-F238E27FC236}">
                    <a16:creationId xmlns:a16="http://schemas.microsoft.com/office/drawing/2014/main" id="{E797398C-3532-4278-BCDA-B4994ACC5528}"/>
                  </a:ext>
                </a:extLst>
              </p:cNvPr>
              <p:cNvSpPr>
                <a:spLocks/>
              </p:cNvSpPr>
              <p:nvPr/>
            </p:nvSpPr>
            <p:spPr bwMode="auto">
              <a:xfrm>
                <a:off x="4791076" y="1438275"/>
                <a:ext cx="98425" cy="123825"/>
              </a:xfrm>
              <a:custGeom>
                <a:avLst/>
                <a:gdLst>
                  <a:gd name="T0" fmla="*/ 26 w 26"/>
                  <a:gd name="T1" fmla="*/ 31 h 33"/>
                  <a:gd name="T2" fmla="*/ 24 w 26"/>
                  <a:gd name="T3" fmla="*/ 33 h 33"/>
                  <a:gd name="T4" fmla="*/ 2 w 26"/>
                  <a:gd name="T5" fmla="*/ 33 h 33"/>
                  <a:gd name="T6" fmla="*/ 0 w 26"/>
                  <a:gd name="T7" fmla="*/ 31 h 33"/>
                  <a:gd name="T8" fmla="*/ 0 w 26"/>
                  <a:gd name="T9" fmla="*/ 2 h 33"/>
                  <a:gd name="T10" fmla="*/ 2 w 26"/>
                  <a:gd name="T11" fmla="*/ 0 h 33"/>
                  <a:gd name="T12" fmla="*/ 24 w 26"/>
                  <a:gd name="T13" fmla="*/ 0 h 33"/>
                  <a:gd name="T14" fmla="*/ 26 w 26"/>
                  <a:gd name="T15" fmla="*/ 2 h 33"/>
                  <a:gd name="T16" fmla="*/ 26 w 26"/>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26" y="31"/>
                    </a:moveTo>
                    <a:cubicBezTo>
                      <a:pt x="26" y="32"/>
                      <a:pt x="25" y="33"/>
                      <a:pt x="24" y="33"/>
                    </a:cubicBezTo>
                    <a:cubicBezTo>
                      <a:pt x="2" y="33"/>
                      <a:pt x="2" y="33"/>
                      <a:pt x="2" y="33"/>
                    </a:cubicBezTo>
                    <a:cubicBezTo>
                      <a:pt x="1" y="33"/>
                      <a:pt x="0" y="32"/>
                      <a:pt x="0" y="31"/>
                    </a:cubicBezTo>
                    <a:cubicBezTo>
                      <a:pt x="0" y="2"/>
                      <a:pt x="0" y="2"/>
                      <a:pt x="0" y="2"/>
                    </a:cubicBezTo>
                    <a:cubicBezTo>
                      <a:pt x="0" y="1"/>
                      <a:pt x="1" y="0"/>
                      <a:pt x="2" y="0"/>
                    </a:cubicBezTo>
                    <a:cubicBezTo>
                      <a:pt x="24" y="0"/>
                      <a:pt x="24" y="0"/>
                      <a:pt x="24" y="0"/>
                    </a:cubicBezTo>
                    <a:cubicBezTo>
                      <a:pt x="25" y="0"/>
                      <a:pt x="26" y="1"/>
                      <a:pt x="26" y="2"/>
                    </a:cubicBezTo>
                    <a:lnTo>
                      <a:pt x="2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290" name="Group 5">
            <a:extLst>
              <a:ext uri="{FF2B5EF4-FFF2-40B4-BE49-F238E27FC236}">
                <a16:creationId xmlns:a16="http://schemas.microsoft.com/office/drawing/2014/main" id="{E15BBA68-0076-4F74-B465-262399B8820D}"/>
              </a:ext>
            </a:extLst>
          </p:cNvPr>
          <p:cNvGrpSpPr/>
          <p:nvPr/>
        </p:nvGrpSpPr>
        <p:grpSpPr>
          <a:xfrm>
            <a:off x="5322940" y="5280941"/>
            <a:ext cx="915156" cy="1407259"/>
            <a:chOff x="1523035" y="1073383"/>
            <a:chExt cx="906931" cy="1534909"/>
          </a:xfrm>
        </p:grpSpPr>
        <p:sp>
          <p:nvSpPr>
            <p:cNvPr id="291" name="Down Arrow 68">
              <a:extLst>
                <a:ext uri="{FF2B5EF4-FFF2-40B4-BE49-F238E27FC236}">
                  <a16:creationId xmlns:a16="http://schemas.microsoft.com/office/drawing/2014/main" id="{77EE355D-8803-4426-965D-4B6015811659}"/>
                </a:ext>
              </a:extLst>
            </p:cNvPr>
            <p:cNvSpPr/>
            <p:nvPr/>
          </p:nvSpPr>
          <p:spPr>
            <a:xfrm>
              <a:off x="1849501" y="2095500"/>
              <a:ext cx="254000" cy="512792"/>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chemeClr val="tx1"/>
                </a:solidFill>
              </a:endParaRPr>
            </a:p>
          </p:txBody>
        </p:sp>
        <p:sp>
          <p:nvSpPr>
            <p:cNvPr id="292" name="TextBox 291">
              <a:extLst>
                <a:ext uri="{FF2B5EF4-FFF2-40B4-BE49-F238E27FC236}">
                  <a16:creationId xmlns:a16="http://schemas.microsoft.com/office/drawing/2014/main" id="{D06E8C86-9304-427F-AE95-42AE6DEE5584}"/>
                </a:ext>
              </a:extLst>
            </p:cNvPr>
            <p:cNvSpPr txBox="1"/>
            <p:nvPr/>
          </p:nvSpPr>
          <p:spPr>
            <a:xfrm>
              <a:off x="1523035" y="1073383"/>
              <a:ext cx="906931" cy="369332"/>
            </a:xfrm>
            <a:prstGeom prst="rect">
              <a:avLst/>
            </a:prstGeom>
            <a:noFill/>
          </p:spPr>
          <p:txBody>
            <a:bodyPr vert="horz" wrap="none" lIns="0" tIns="0" rIns="0" bIns="0" rtlCol="0" anchor="ctr" anchorCtr="0">
              <a:spAutoFit/>
            </a:bodyPr>
            <a:lstStyle/>
            <a:p>
              <a:pPr algn="ctr" defTabSz="609585"/>
              <a:r>
                <a:rPr lang="en-US" sz="1600" dirty="0"/>
                <a:t>PATIENT</a:t>
              </a:r>
              <a:br>
                <a:rPr lang="en-US" sz="1600" dirty="0"/>
              </a:br>
              <a:r>
                <a:rPr lang="en-US" sz="1600" dirty="0"/>
                <a:t>ENGAGEMENT</a:t>
              </a:r>
            </a:p>
          </p:txBody>
        </p:sp>
        <p:sp>
          <p:nvSpPr>
            <p:cNvPr id="293" name="Oval 40">
              <a:extLst>
                <a:ext uri="{FF2B5EF4-FFF2-40B4-BE49-F238E27FC236}">
                  <a16:creationId xmlns:a16="http://schemas.microsoft.com/office/drawing/2014/main" id="{E984C725-D146-4D80-AC1F-E10873A08EE8}"/>
                </a:ext>
              </a:extLst>
            </p:cNvPr>
            <p:cNvSpPr/>
            <p:nvPr/>
          </p:nvSpPr>
          <p:spPr>
            <a:xfrm>
              <a:off x="1576451" y="1485900"/>
              <a:ext cx="800100" cy="8001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chemeClr val="tx1"/>
                </a:solidFill>
              </a:endParaRPr>
            </a:p>
          </p:txBody>
        </p:sp>
        <p:sp>
          <p:nvSpPr>
            <p:cNvPr id="294" name="Freeform 19">
              <a:extLst>
                <a:ext uri="{FF2B5EF4-FFF2-40B4-BE49-F238E27FC236}">
                  <a16:creationId xmlns:a16="http://schemas.microsoft.com/office/drawing/2014/main" id="{2138BAAB-5389-42DB-B9D2-24336347EFD8}"/>
                </a:ext>
              </a:extLst>
            </p:cNvPr>
            <p:cNvSpPr>
              <a:spLocks noEditPoints="1"/>
            </p:cNvSpPr>
            <p:nvPr/>
          </p:nvSpPr>
          <p:spPr bwMode="auto">
            <a:xfrm>
              <a:off x="1707571" y="1606289"/>
              <a:ext cx="537860" cy="478777"/>
            </a:xfrm>
            <a:custGeom>
              <a:avLst/>
              <a:gdLst>
                <a:gd name="T0" fmla="*/ 249 w 447"/>
                <a:gd name="T1" fmla="*/ 283 h 398"/>
                <a:gd name="T2" fmla="*/ 377 w 447"/>
                <a:gd name="T3" fmla="*/ 282 h 398"/>
                <a:gd name="T4" fmla="*/ 442 w 447"/>
                <a:gd name="T5" fmla="*/ 379 h 398"/>
                <a:gd name="T6" fmla="*/ 5 w 447"/>
                <a:gd name="T7" fmla="*/ 379 h 398"/>
                <a:gd name="T8" fmla="*/ 70 w 447"/>
                <a:gd name="T9" fmla="*/ 282 h 398"/>
                <a:gd name="T10" fmla="*/ 198 w 447"/>
                <a:gd name="T11" fmla="*/ 283 h 398"/>
                <a:gd name="T12" fmla="*/ 180 w 447"/>
                <a:gd name="T13" fmla="*/ 22 h 398"/>
                <a:gd name="T14" fmla="*/ 130 w 447"/>
                <a:gd name="T15" fmla="*/ 101 h 398"/>
                <a:gd name="T16" fmla="*/ 142 w 447"/>
                <a:gd name="T17" fmla="*/ 188 h 398"/>
                <a:gd name="T18" fmla="*/ 251 w 447"/>
                <a:gd name="T19" fmla="*/ 252 h 398"/>
                <a:gd name="T20" fmla="*/ 274 w 447"/>
                <a:gd name="T21" fmla="*/ 214 h 398"/>
                <a:gd name="T22" fmla="*/ 198 w 447"/>
                <a:gd name="T23" fmla="*/ 239 h 398"/>
                <a:gd name="T24" fmla="*/ 151 w 447"/>
                <a:gd name="T25" fmla="*/ 176 h 398"/>
                <a:gd name="T26" fmla="*/ 145 w 447"/>
                <a:gd name="T27" fmla="*/ 109 h 398"/>
                <a:gd name="T28" fmla="*/ 156 w 447"/>
                <a:gd name="T29" fmla="*/ 121 h 398"/>
                <a:gd name="T30" fmla="*/ 160 w 447"/>
                <a:gd name="T31" fmla="*/ 113 h 398"/>
                <a:gd name="T32" fmla="*/ 165 w 447"/>
                <a:gd name="T33" fmla="*/ 85 h 398"/>
                <a:gd name="T34" fmla="*/ 277 w 447"/>
                <a:gd name="T35" fmla="*/ 101 h 398"/>
                <a:gd name="T36" fmla="*/ 286 w 447"/>
                <a:gd name="T37" fmla="*/ 121 h 398"/>
                <a:gd name="T38" fmla="*/ 297 w 447"/>
                <a:gd name="T39" fmla="*/ 109 h 398"/>
                <a:gd name="T40" fmla="*/ 302 w 447"/>
                <a:gd name="T41" fmla="*/ 70 h 398"/>
                <a:gd name="T42" fmla="*/ 218 w 447"/>
                <a:gd name="T43" fmla="*/ 26 h 398"/>
                <a:gd name="T44" fmla="*/ 177 w 447"/>
                <a:gd name="T45" fmla="*/ 34 h 398"/>
                <a:gd name="T46" fmla="*/ 297 w 447"/>
                <a:gd name="T47" fmla="*/ 47 h 398"/>
                <a:gd name="T48" fmla="*/ 295 w 447"/>
                <a:gd name="T49" fmla="*/ 32 h 398"/>
                <a:gd name="T50" fmla="*/ 180 w 447"/>
                <a:gd name="T51" fmla="*/ 22 h 398"/>
                <a:gd name="T52" fmla="*/ 305 w 447"/>
                <a:gd name="T53" fmla="*/ 188 h 398"/>
                <a:gd name="T54" fmla="*/ 289 w 447"/>
                <a:gd name="T55" fmla="*/ 183 h 398"/>
                <a:gd name="T56" fmla="*/ 245 w 447"/>
                <a:gd name="T57" fmla="*/ 204 h 398"/>
                <a:gd name="T58" fmla="*/ 209 w 447"/>
                <a:gd name="T59" fmla="*/ 197 h 398"/>
                <a:gd name="T60" fmla="*/ 237 w 447"/>
                <a:gd name="T61" fmla="*/ 223 h 398"/>
                <a:gd name="T62" fmla="*/ 299 w 447"/>
                <a:gd name="T63" fmla="*/ 194 h 398"/>
                <a:gd name="T64" fmla="*/ 298 w 447"/>
                <a:gd name="T65" fmla="*/ 122 h 398"/>
                <a:gd name="T66" fmla="*/ 295 w 447"/>
                <a:gd name="T67" fmla="*/ 182 h 398"/>
                <a:gd name="T68" fmla="*/ 321 w 447"/>
                <a:gd name="T69" fmla="*/ 166 h 398"/>
                <a:gd name="T70" fmla="*/ 320 w 447"/>
                <a:gd name="T71" fmla="*/ 11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7" h="398">
                  <a:moveTo>
                    <a:pt x="224" y="287"/>
                  </a:moveTo>
                  <a:cubicBezTo>
                    <a:pt x="233" y="287"/>
                    <a:pt x="243" y="285"/>
                    <a:pt x="249" y="283"/>
                  </a:cubicBezTo>
                  <a:cubicBezTo>
                    <a:pt x="267" y="276"/>
                    <a:pt x="280" y="263"/>
                    <a:pt x="291" y="248"/>
                  </a:cubicBezTo>
                  <a:cubicBezTo>
                    <a:pt x="316" y="268"/>
                    <a:pt x="347" y="266"/>
                    <a:pt x="377" y="282"/>
                  </a:cubicBezTo>
                  <a:cubicBezTo>
                    <a:pt x="407" y="297"/>
                    <a:pt x="426" y="325"/>
                    <a:pt x="439" y="355"/>
                  </a:cubicBezTo>
                  <a:cubicBezTo>
                    <a:pt x="445" y="367"/>
                    <a:pt x="447" y="377"/>
                    <a:pt x="442" y="379"/>
                  </a:cubicBezTo>
                  <a:cubicBezTo>
                    <a:pt x="390" y="397"/>
                    <a:pt x="287" y="398"/>
                    <a:pt x="224" y="398"/>
                  </a:cubicBezTo>
                  <a:cubicBezTo>
                    <a:pt x="160" y="398"/>
                    <a:pt x="57" y="397"/>
                    <a:pt x="5" y="379"/>
                  </a:cubicBezTo>
                  <a:cubicBezTo>
                    <a:pt x="0" y="377"/>
                    <a:pt x="2" y="367"/>
                    <a:pt x="8" y="355"/>
                  </a:cubicBezTo>
                  <a:cubicBezTo>
                    <a:pt x="21" y="325"/>
                    <a:pt x="40" y="297"/>
                    <a:pt x="70" y="282"/>
                  </a:cubicBezTo>
                  <a:cubicBezTo>
                    <a:pt x="100" y="266"/>
                    <a:pt x="131" y="268"/>
                    <a:pt x="156" y="248"/>
                  </a:cubicBezTo>
                  <a:cubicBezTo>
                    <a:pt x="167" y="263"/>
                    <a:pt x="180" y="276"/>
                    <a:pt x="198" y="283"/>
                  </a:cubicBezTo>
                  <a:cubicBezTo>
                    <a:pt x="204" y="285"/>
                    <a:pt x="214" y="287"/>
                    <a:pt x="224" y="287"/>
                  </a:cubicBezTo>
                  <a:close/>
                  <a:moveTo>
                    <a:pt x="180" y="22"/>
                  </a:moveTo>
                  <a:cubicBezTo>
                    <a:pt x="158" y="23"/>
                    <a:pt x="144" y="37"/>
                    <a:pt x="137" y="54"/>
                  </a:cubicBezTo>
                  <a:cubicBezTo>
                    <a:pt x="131" y="68"/>
                    <a:pt x="129" y="86"/>
                    <a:pt x="130" y="101"/>
                  </a:cubicBezTo>
                  <a:cubicBezTo>
                    <a:pt x="122" y="112"/>
                    <a:pt x="122" y="132"/>
                    <a:pt x="123" y="144"/>
                  </a:cubicBezTo>
                  <a:cubicBezTo>
                    <a:pt x="124" y="157"/>
                    <a:pt x="129" y="180"/>
                    <a:pt x="142" y="188"/>
                  </a:cubicBezTo>
                  <a:cubicBezTo>
                    <a:pt x="148" y="213"/>
                    <a:pt x="169" y="237"/>
                    <a:pt x="192" y="251"/>
                  </a:cubicBezTo>
                  <a:cubicBezTo>
                    <a:pt x="211" y="262"/>
                    <a:pt x="231" y="263"/>
                    <a:pt x="251" y="252"/>
                  </a:cubicBezTo>
                  <a:cubicBezTo>
                    <a:pt x="271" y="241"/>
                    <a:pt x="288" y="223"/>
                    <a:pt x="298" y="203"/>
                  </a:cubicBezTo>
                  <a:cubicBezTo>
                    <a:pt x="290" y="207"/>
                    <a:pt x="283" y="211"/>
                    <a:pt x="274" y="214"/>
                  </a:cubicBezTo>
                  <a:cubicBezTo>
                    <a:pt x="266" y="225"/>
                    <a:pt x="256" y="234"/>
                    <a:pt x="245" y="239"/>
                  </a:cubicBezTo>
                  <a:cubicBezTo>
                    <a:pt x="227" y="249"/>
                    <a:pt x="216" y="248"/>
                    <a:pt x="198" y="239"/>
                  </a:cubicBezTo>
                  <a:cubicBezTo>
                    <a:pt x="178" y="227"/>
                    <a:pt x="160" y="204"/>
                    <a:pt x="154" y="178"/>
                  </a:cubicBezTo>
                  <a:cubicBezTo>
                    <a:pt x="154" y="177"/>
                    <a:pt x="153" y="176"/>
                    <a:pt x="151" y="176"/>
                  </a:cubicBezTo>
                  <a:cubicBezTo>
                    <a:pt x="145" y="176"/>
                    <a:pt x="139" y="161"/>
                    <a:pt x="137" y="142"/>
                  </a:cubicBezTo>
                  <a:cubicBezTo>
                    <a:pt x="135" y="124"/>
                    <a:pt x="139" y="109"/>
                    <a:pt x="145" y="109"/>
                  </a:cubicBezTo>
                  <a:cubicBezTo>
                    <a:pt x="147" y="109"/>
                    <a:pt x="150" y="111"/>
                    <a:pt x="152" y="116"/>
                  </a:cubicBezTo>
                  <a:cubicBezTo>
                    <a:pt x="153" y="118"/>
                    <a:pt x="154" y="120"/>
                    <a:pt x="156" y="121"/>
                  </a:cubicBezTo>
                  <a:cubicBezTo>
                    <a:pt x="157" y="122"/>
                    <a:pt x="159" y="122"/>
                    <a:pt x="159" y="117"/>
                  </a:cubicBezTo>
                  <a:cubicBezTo>
                    <a:pt x="159" y="116"/>
                    <a:pt x="160" y="115"/>
                    <a:pt x="160" y="113"/>
                  </a:cubicBezTo>
                  <a:cubicBezTo>
                    <a:pt x="160" y="107"/>
                    <a:pt x="160" y="98"/>
                    <a:pt x="162" y="92"/>
                  </a:cubicBezTo>
                  <a:cubicBezTo>
                    <a:pt x="163" y="89"/>
                    <a:pt x="164" y="87"/>
                    <a:pt x="165" y="85"/>
                  </a:cubicBezTo>
                  <a:cubicBezTo>
                    <a:pt x="167" y="82"/>
                    <a:pt x="170" y="83"/>
                    <a:pt x="173" y="85"/>
                  </a:cubicBezTo>
                  <a:cubicBezTo>
                    <a:pt x="190" y="92"/>
                    <a:pt x="261" y="105"/>
                    <a:pt x="277" y="101"/>
                  </a:cubicBezTo>
                  <a:cubicBezTo>
                    <a:pt x="283" y="99"/>
                    <a:pt x="285" y="99"/>
                    <a:pt x="285" y="106"/>
                  </a:cubicBezTo>
                  <a:cubicBezTo>
                    <a:pt x="285" y="109"/>
                    <a:pt x="285" y="119"/>
                    <a:pt x="286" y="121"/>
                  </a:cubicBezTo>
                  <a:cubicBezTo>
                    <a:pt x="287" y="123"/>
                    <a:pt x="289" y="122"/>
                    <a:pt x="290" y="120"/>
                  </a:cubicBezTo>
                  <a:cubicBezTo>
                    <a:pt x="293" y="117"/>
                    <a:pt x="294" y="113"/>
                    <a:pt x="297" y="109"/>
                  </a:cubicBezTo>
                  <a:cubicBezTo>
                    <a:pt x="302" y="102"/>
                    <a:pt x="308" y="99"/>
                    <a:pt x="314" y="101"/>
                  </a:cubicBezTo>
                  <a:cubicBezTo>
                    <a:pt x="312" y="90"/>
                    <a:pt x="308" y="79"/>
                    <a:pt x="302" y="70"/>
                  </a:cubicBezTo>
                  <a:cubicBezTo>
                    <a:pt x="298" y="63"/>
                    <a:pt x="292" y="57"/>
                    <a:pt x="286" y="52"/>
                  </a:cubicBezTo>
                  <a:cubicBezTo>
                    <a:pt x="269" y="36"/>
                    <a:pt x="245" y="26"/>
                    <a:pt x="218" y="26"/>
                  </a:cubicBezTo>
                  <a:cubicBezTo>
                    <a:pt x="203" y="26"/>
                    <a:pt x="189" y="29"/>
                    <a:pt x="177" y="34"/>
                  </a:cubicBezTo>
                  <a:cubicBezTo>
                    <a:pt x="177" y="34"/>
                    <a:pt x="177" y="34"/>
                    <a:pt x="177" y="34"/>
                  </a:cubicBezTo>
                  <a:cubicBezTo>
                    <a:pt x="192" y="26"/>
                    <a:pt x="209" y="22"/>
                    <a:pt x="228" y="22"/>
                  </a:cubicBezTo>
                  <a:cubicBezTo>
                    <a:pt x="255" y="22"/>
                    <a:pt x="280" y="32"/>
                    <a:pt x="297" y="47"/>
                  </a:cubicBezTo>
                  <a:cubicBezTo>
                    <a:pt x="303" y="52"/>
                    <a:pt x="308" y="58"/>
                    <a:pt x="312" y="64"/>
                  </a:cubicBezTo>
                  <a:cubicBezTo>
                    <a:pt x="309" y="52"/>
                    <a:pt x="304" y="40"/>
                    <a:pt x="295" y="32"/>
                  </a:cubicBezTo>
                  <a:cubicBezTo>
                    <a:pt x="266" y="6"/>
                    <a:pt x="211" y="0"/>
                    <a:pt x="187" y="20"/>
                  </a:cubicBezTo>
                  <a:cubicBezTo>
                    <a:pt x="184" y="22"/>
                    <a:pt x="184" y="22"/>
                    <a:pt x="180" y="22"/>
                  </a:cubicBezTo>
                  <a:close/>
                  <a:moveTo>
                    <a:pt x="303" y="190"/>
                  </a:moveTo>
                  <a:cubicBezTo>
                    <a:pt x="304" y="190"/>
                    <a:pt x="305" y="189"/>
                    <a:pt x="305" y="188"/>
                  </a:cubicBezTo>
                  <a:cubicBezTo>
                    <a:pt x="302" y="189"/>
                    <a:pt x="299" y="188"/>
                    <a:pt x="296" y="188"/>
                  </a:cubicBezTo>
                  <a:cubicBezTo>
                    <a:pt x="292" y="187"/>
                    <a:pt x="291" y="187"/>
                    <a:pt x="289" y="183"/>
                  </a:cubicBezTo>
                  <a:cubicBezTo>
                    <a:pt x="289" y="185"/>
                    <a:pt x="289" y="186"/>
                    <a:pt x="288" y="188"/>
                  </a:cubicBezTo>
                  <a:cubicBezTo>
                    <a:pt x="275" y="196"/>
                    <a:pt x="261" y="201"/>
                    <a:pt x="245" y="204"/>
                  </a:cubicBezTo>
                  <a:cubicBezTo>
                    <a:pt x="244" y="200"/>
                    <a:pt x="241" y="197"/>
                    <a:pt x="237" y="197"/>
                  </a:cubicBezTo>
                  <a:cubicBezTo>
                    <a:pt x="209" y="197"/>
                    <a:pt x="209" y="197"/>
                    <a:pt x="209" y="197"/>
                  </a:cubicBezTo>
                  <a:cubicBezTo>
                    <a:pt x="195" y="197"/>
                    <a:pt x="195" y="223"/>
                    <a:pt x="209" y="223"/>
                  </a:cubicBezTo>
                  <a:cubicBezTo>
                    <a:pt x="237" y="223"/>
                    <a:pt x="237" y="223"/>
                    <a:pt x="237" y="223"/>
                  </a:cubicBezTo>
                  <a:cubicBezTo>
                    <a:pt x="241" y="223"/>
                    <a:pt x="245" y="220"/>
                    <a:pt x="246" y="216"/>
                  </a:cubicBezTo>
                  <a:cubicBezTo>
                    <a:pt x="266" y="212"/>
                    <a:pt x="283" y="206"/>
                    <a:pt x="299" y="194"/>
                  </a:cubicBezTo>
                  <a:cubicBezTo>
                    <a:pt x="301" y="192"/>
                    <a:pt x="302" y="192"/>
                    <a:pt x="303" y="190"/>
                  </a:cubicBezTo>
                  <a:close/>
                  <a:moveTo>
                    <a:pt x="298" y="122"/>
                  </a:moveTo>
                  <a:cubicBezTo>
                    <a:pt x="293" y="137"/>
                    <a:pt x="291" y="163"/>
                    <a:pt x="292" y="177"/>
                  </a:cubicBezTo>
                  <a:cubicBezTo>
                    <a:pt x="293" y="179"/>
                    <a:pt x="293" y="181"/>
                    <a:pt x="295" y="182"/>
                  </a:cubicBezTo>
                  <a:cubicBezTo>
                    <a:pt x="298" y="183"/>
                    <a:pt x="301" y="184"/>
                    <a:pt x="301" y="184"/>
                  </a:cubicBezTo>
                  <a:cubicBezTo>
                    <a:pt x="310" y="187"/>
                    <a:pt x="320" y="179"/>
                    <a:pt x="321" y="166"/>
                  </a:cubicBezTo>
                  <a:cubicBezTo>
                    <a:pt x="325" y="135"/>
                    <a:pt x="325" y="135"/>
                    <a:pt x="325" y="135"/>
                  </a:cubicBezTo>
                  <a:cubicBezTo>
                    <a:pt x="326" y="125"/>
                    <a:pt x="324" y="118"/>
                    <a:pt x="320" y="112"/>
                  </a:cubicBezTo>
                  <a:cubicBezTo>
                    <a:pt x="311" y="101"/>
                    <a:pt x="302" y="109"/>
                    <a:pt x="298" y="12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295" name="Group 8">
            <a:extLst>
              <a:ext uri="{FF2B5EF4-FFF2-40B4-BE49-F238E27FC236}">
                <a16:creationId xmlns:a16="http://schemas.microsoft.com/office/drawing/2014/main" id="{03A55EB0-7256-41C4-82BF-0E593AE23357}"/>
              </a:ext>
            </a:extLst>
          </p:cNvPr>
          <p:cNvGrpSpPr/>
          <p:nvPr/>
        </p:nvGrpSpPr>
        <p:grpSpPr>
          <a:xfrm>
            <a:off x="9149191" y="5374438"/>
            <a:ext cx="952036" cy="1322605"/>
            <a:chOff x="3552286" y="1165716"/>
            <a:chExt cx="943480" cy="1442576"/>
          </a:xfrm>
        </p:grpSpPr>
        <p:sp>
          <p:nvSpPr>
            <p:cNvPr id="296" name="Down Arrow 70">
              <a:extLst>
                <a:ext uri="{FF2B5EF4-FFF2-40B4-BE49-F238E27FC236}">
                  <a16:creationId xmlns:a16="http://schemas.microsoft.com/office/drawing/2014/main" id="{E0E74511-EF6D-43E8-A236-1472DC425B44}"/>
                </a:ext>
              </a:extLst>
            </p:cNvPr>
            <p:cNvSpPr/>
            <p:nvPr/>
          </p:nvSpPr>
          <p:spPr>
            <a:xfrm>
              <a:off x="3897024" y="2095500"/>
              <a:ext cx="254000" cy="512792"/>
            </a:xfrm>
            <a:prstGeom prst="down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chemeClr val="tx1"/>
                </a:solidFill>
              </a:endParaRPr>
            </a:p>
          </p:txBody>
        </p:sp>
        <p:sp>
          <p:nvSpPr>
            <p:cNvPr id="297" name="TextBox 296">
              <a:extLst>
                <a:ext uri="{FF2B5EF4-FFF2-40B4-BE49-F238E27FC236}">
                  <a16:creationId xmlns:a16="http://schemas.microsoft.com/office/drawing/2014/main" id="{9BC4789F-4926-49A2-BBD0-1308B4BC627C}"/>
                </a:ext>
              </a:extLst>
            </p:cNvPr>
            <p:cNvSpPr txBox="1"/>
            <p:nvPr/>
          </p:nvSpPr>
          <p:spPr>
            <a:xfrm>
              <a:off x="3552286" y="1165716"/>
              <a:ext cx="943480" cy="184666"/>
            </a:xfrm>
            <a:prstGeom prst="rect">
              <a:avLst/>
            </a:prstGeom>
            <a:noFill/>
          </p:spPr>
          <p:txBody>
            <a:bodyPr vert="horz" wrap="none" lIns="0" tIns="0" rIns="0" bIns="0" rtlCol="0" anchor="ctr" anchorCtr="0">
              <a:spAutoFit/>
            </a:bodyPr>
            <a:lstStyle/>
            <a:p>
              <a:pPr algn="ctr" defTabSz="609585"/>
              <a:r>
                <a:rPr lang="en-US" sz="1600" dirty="0"/>
                <a:t>E-PRESCRIBING</a:t>
              </a:r>
            </a:p>
          </p:txBody>
        </p:sp>
        <p:sp>
          <p:nvSpPr>
            <p:cNvPr id="298" name="Oval 59">
              <a:extLst>
                <a:ext uri="{FF2B5EF4-FFF2-40B4-BE49-F238E27FC236}">
                  <a16:creationId xmlns:a16="http://schemas.microsoft.com/office/drawing/2014/main" id="{6E2C52E9-6A0D-4D16-A059-CEAB7B8128D8}"/>
                </a:ext>
              </a:extLst>
            </p:cNvPr>
            <p:cNvSpPr/>
            <p:nvPr/>
          </p:nvSpPr>
          <p:spPr>
            <a:xfrm>
              <a:off x="3623974" y="1485900"/>
              <a:ext cx="800100" cy="8001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chemeClr val="tx1"/>
                </a:solidFill>
              </a:endParaRPr>
            </a:p>
          </p:txBody>
        </p:sp>
        <p:grpSp>
          <p:nvGrpSpPr>
            <p:cNvPr id="299" name="Group 32">
              <a:extLst>
                <a:ext uri="{FF2B5EF4-FFF2-40B4-BE49-F238E27FC236}">
                  <a16:creationId xmlns:a16="http://schemas.microsoft.com/office/drawing/2014/main" id="{14C04E1B-7CDF-4D17-94D8-6B21984B5E0E}"/>
                </a:ext>
              </a:extLst>
            </p:cNvPr>
            <p:cNvGrpSpPr>
              <a:grpSpLocks noChangeAspect="1"/>
            </p:cNvGrpSpPr>
            <p:nvPr/>
          </p:nvGrpSpPr>
          <p:grpSpPr bwMode="auto">
            <a:xfrm>
              <a:off x="3790158" y="1677048"/>
              <a:ext cx="467732" cy="417805"/>
              <a:chOff x="5940" y="-575"/>
              <a:chExt cx="6127" cy="5473"/>
            </a:xfrm>
            <a:solidFill>
              <a:srgbClr val="FFFFFF"/>
            </a:solidFill>
          </p:grpSpPr>
          <p:sp>
            <p:nvSpPr>
              <p:cNvPr id="300" name="Freeform 33">
                <a:extLst>
                  <a:ext uri="{FF2B5EF4-FFF2-40B4-BE49-F238E27FC236}">
                    <a16:creationId xmlns:a16="http://schemas.microsoft.com/office/drawing/2014/main" id="{67AF59DB-8B62-4E85-ADA1-30585F6F0F9E}"/>
                  </a:ext>
                </a:extLst>
              </p:cNvPr>
              <p:cNvSpPr>
                <a:spLocks/>
              </p:cNvSpPr>
              <p:nvPr/>
            </p:nvSpPr>
            <p:spPr bwMode="auto">
              <a:xfrm>
                <a:off x="5940" y="-575"/>
                <a:ext cx="3831" cy="4739"/>
              </a:xfrm>
              <a:custGeom>
                <a:avLst/>
                <a:gdLst>
                  <a:gd name="T0" fmla="*/ 600 w 1622"/>
                  <a:gd name="T1" fmla="*/ 204 h 2006"/>
                  <a:gd name="T2" fmla="*/ 231 w 1622"/>
                  <a:gd name="T3" fmla="*/ 200 h 2006"/>
                  <a:gd name="T4" fmla="*/ 231 w 1622"/>
                  <a:gd name="T5" fmla="*/ 1183 h 2006"/>
                  <a:gd name="T6" fmla="*/ 0 w 1622"/>
                  <a:gd name="T7" fmla="*/ 1183 h 2006"/>
                  <a:gd name="T8" fmla="*/ 0 w 1622"/>
                  <a:gd name="T9" fmla="*/ 0 h 2006"/>
                  <a:gd name="T10" fmla="*/ 503 w 1622"/>
                  <a:gd name="T11" fmla="*/ 0 h 2006"/>
                  <a:gd name="T12" fmla="*/ 779 w 1622"/>
                  <a:gd name="T13" fmla="*/ 32 h 2006"/>
                  <a:gd name="T14" fmla="*/ 916 w 1622"/>
                  <a:gd name="T15" fmla="*/ 145 h 2006"/>
                  <a:gd name="T16" fmla="*/ 968 w 1622"/>
                  <a:gd name="T17" fmla="*/ 332 h 2006"/>
                  <a:gd name="T18" fmla="*/ 889 w 1622"/>
                  <a:gd name="T19" fmla="*/ 551 h 2006"/>
                  <a:gd name="T20" fmla="*/ 655 w 1622"/>
                  <a:gd name="T21" fmla="*/ 661 h 2006"/>
                  <a:gd name="T22" fmla="*/ 783 w 1622"/>
                  <a:gd name="T23" fmla="*/ 760 h 2006"/>
                  <a:gd name="T24" fmla="*/ 919 w 1622"/>
                  <a:gd name="T25" fmla="*/ 952 h 2006"/>
                  <a:gd name="T26" fmla="*/ 1064 w 1622"/>
                  <a:gd name="T27" fmla="*/ 1183 h 2006"/>
                  <a:gd name="T28" fmla="*/ 1065 w 1622"/>
                  <a:gd name="T29" fmla="*/ 1186 h 2006"/>
                  <a:gd name="T30" fmla="*/ 1302 w 1622"/>
                  <a:gd name="T31" fmla="*/ 798 h 2006"/>
                  <a:gd name="T32" fmla="*/ 1585 w 1622"/>
                  <a:gd name="T33" fmla="*/ 798 h 2006"/>
                  <a:gd name="T34" fmla="*/ 1209 w 1622"/>
                  <a:gd name="T35" fmla="*/ 1384 h 2006"/>
                  <a:gd name="T36" fmla="*/ 1622 w 1622"/>
                  <a:gd name="T37" fmla="*/ 2006 h 2006"/>
                  <a:gd name="T38" fmla="*/ 1327 w 1622"/>
                  <a:gd name="T39" fmla="*/ 2006 h 2006"/>
                  <a:gd name="T40" fmla="*/ 1060 w 1622"/>
                  <a:gd name="T41" fmla="*/ 1588 h 2006"/>
                  <a:gd name="T42" fmla="*/ 791 w 1622"/>
                  <a:gd name="T43" fmla="*/ 2006 h 2006"/>
                  <a:gd name="T44" fmla="*/ 498 w 1622"/>
                  <a:gd name="T45" fmla="*/ 2006 h 2006"/>
                  <a:gd name="T46" fmla="*/ 911 w 1622"/>
                  <a:gd name="T47" fmla="*/ 1375 h 2006"/>
                  <a:gd name="T48" fmla="*/ 605 w 1622"/>
                  <a:gd name="T49" fmla="*/ 926 h 2006"/>
                  <a:gd name="T50" fmla="*/ 479 w 1622"/>
                  <a:gd name="T51" fmla="*/ 752 h 2006"/>
                  <a:gd name="T52" fmla="*/ 408 w 1622"/>
                  <a:gd name="T53" fmla="*/ 702 h 2006"/>
                  <a:gd name="T54" fmla="*/ 405 w 1622"/>
                  <a:gd name="T55" fmla="*/ 702 h 2006"/>
                  <a:gd name="T56" fmla="*/ 405 w 1622"/>
                  <a:gd name="T57" fmla="*/ 500 h 2006"/>
                  <a:gd name="T58" fmla="*/ 416 w 1622"/>
                  <a:gd name="T59" fmla="*/ 500 h 2006"/>
                  <a:gd name="T60" fmla="*/ 630 w 1622"/>
                  <a:gd name="T61" fmla="*/ 486 h 2006"/>
                  <a:gd name="T62" fmla="*/ 697 w 1622"/>
                  <a:gd name="T63" fmla="*/ 436 h 2006"/>
                  <a:gd name="T64" fmla="*/ 722 w 1622"/>
                  <a:gd name="T65" fmla="*/ 347 h 2006"/>
                  <a:gd name="T66" fmla="*/ 690 w 1622"/>
                  <a:gd name="T67" fmla="*/ 251 h 2006"/>
                  <a:gd name="T68" fmla="*/ 600 w 1622"/>
                  <a:gd name="T69" fmla="*/ 204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2" h="2006">
                    <a:moveTo>
                      <a:pt x="600" y="204"/>
                    </a:moveTo>
                    <a:cubicBezTo>
                      <a:pt x="580" y="201"/>
                      <a:pt x="231" y="200"/>
                      <a:pt x="231" y="200"/>
                    </a:cubicBezTo>
                    <a:cubicBezTo>
                      <a:pt x="231" y="1183"/>
                      <a:pt x="231" y="1183"/>
                      <a:pt x="231" y="1183"/>
                    </a:cubicBezTo>
                    <a:cubicBezTo>
                      <a:pt x="0" y="1183"/>
                      <a:pt x="0" y="1183"/>
                      <a:pt x="0" y="1183"/>
                    </a:cubicBezTo>
                    <a:cubicBezTo>
                      <a:pt x="0" y="0"/>
                      <a:pt x="0" y="0"/>
                      <a:pt x="0" y="0"/>
                    </a:cubicBezTo>
                    <a:cubicBezTo>
                      <a:pt x="503" y="0"/>
                      <a:pt x="503" y="0"/>
                      <a:pt x="503" y="0"/>
                    </a:cubicBezTo>
                    <a:cubicBezTo>
                      <a:pt x="629" y="0"/>
                      <a:pt x="721" y="11"/>
                      <a:pt x="779" y="32"/>
                    </a:cubicBezTo>
                    <a:cubicBezTo>
                      <a:pt x="836" y="53"/>
                      <a:pt x="882" y="91"/>
                      <a:pt x="916" y="145"/>
                    </a:cubicBezTo>
                    <a:cubicBezTo>
                      <a:pt x="951" y="200"/>
                      <a:pt x="968" y="262"/>
                      <a:pt x="968" y="332"/>
                    </a:cubicBezTo>
                    <a:cubicBezTo>
                      <a:pt x="968" y="420"/>
                      <a:pt x="942" y="494"/>
                      <a:pt x="889" y="551"/>
                    </a:cubicBezTo>
                    <a:cubicBezTo>
                      <a:pt x="837" y="609"/>
                      <a:pt x="759" y="646"/>
                      <a:pt x="655" y="661"/>
                    </a:cubicBezTo>
                    <a:cubicBezTo>
                      <a:pt x="707" y="691"/>
                      <a:pt x="750" y="724"/>
                      <a:pt x="783" y="760"/>
                    </a:cubicBezTo>
                    <a:cubicBezTo>
                      <a:pt x="817" y="796"/>
                      <a:pt x="862" y="860"/>
                      <a:pt x="919" y="952"/>
                    </a:cubicBezTo>
                    <a:cubicBezTo>
                      <a:pt x="1064" y="1183"/>
                      <a:pt x="1064" y="1183"/>
                      <a:pt x="1064" y="1183"/>
                    </a:cubicBezTo>
                    <a:cubicBezTo>
                      <a:pt x="1065" y="1186"/>
                      <a:pt x="1065" y="1186"/>
                      <a:pt x="1065" y="1186"/>
                    </a:cubicBezTo>
                    <a:cubicBezTo>
                      <a:pt x="1302" y="798"/>
                      <a:pt x="1302" y="798"/>
                      <a:pt x="1302" y="798"/>
                    </a:cubicBezTo>
                    <a:cubicBezTo>
                      <a:pt x="1585" y="798"/>
                      <a:pt x="1585" y="798"/>
                      <a:pt x="1585" y="798"/>
                    </a:cubicBezTo>
                    <a:cubicBezTo>
                      <a:pt x="1209" y="1384"/>
                      <a:pt x="1209" y="1384"/>
                      <a:pt x="1209" y="1384"/>
                    </a:cubicBezTo>
                    <a:cubicBezTo>
                      <a:pt x="1622" y="2006"/>
                      <a:pt x="1622" y="2006"/>
                      <a:pt x="1622" y="2006"/>
                    </a:cubicBezTo>
                    <a:cubicBezTo>
                      <a:pt x="1327" y="2006"/>
                      <a:pt x="1327" y="2006"/>
                      <a:pt x="1327" y="2006"/>
                    </a:cubicBezTo>
                    <a:cubicBezTo>
                      <a:pt x="1060" y="1588"/>
                      <a:pt x="1060" y="1588"/>
                      <a:pt x="1060" y="1588"/>
                    </a:cubicBezTo>
                    <a:cubicBezTo>
                      <a:pt x="791" y="2006"/>
                      <a:pt x="791" y="2006"/>
                      <a:pt x="791" y="2006"/>
                    </a:cubicBezTo>
                    <a:cubicBezTo>
                      <a:pt x="498" y="2006"/>
                      <a:pt x="498" y="2006"/>
                      <a:pt x="498" y="2006"/>
                    </a:cubicBezTo>
                    <a:cubicBezTo>
                      <a:pt x="911" y="1375"/>
                      <a:pt x="911" y="1375"/>
                      <a:pt x="911" y="1375"/>
                    </a:cubicBezTo>
                    <a:cubicBezTo>
                      <a:pt x="605" y="926"/>
                      <a:pt x="605" y="926"/>
                      <a:pt x="605" y="926"/>
                    </a:cubicBezTo>
                    <a:cubicBezTo>
                      <a:pt x="544" y="834"/>
                      <a:pt x="502" y="776"/>
                      <a:pt x="479" y="752"/>
                    </a:cubicBezTo>
                    <a:cubicBezTo>
                      <a:pt x="457" y="728"/>
                      <a:pt x="433" y="711"/>
                      <a:pt x="408" y="702"/>
                    </a:cubicBezTo>
                    <a:cubicBezTo>
                      <a:pt x="407" y="702"/>
                      <a:pt x="406" y="702"/>
                      <a:pt x="405" y="702"/>
                    </a:cubicBezTo>
                    <a:cubicBezTo>
                      <a:pt x="405" y="500"/>
                      <a:pt x="405" y="500"/>
                      <a:pt x="405" y="500"/>
                    </a:cubicBezTo>
                    <a:cubicBezTo>
                      <a:pt x="416" y="500"/>
                      <a:pt x="416" y="500"/>
                      <a:pt x="416" y="500"/>
                    </a:cubicBezTo>
                    <a:cubicBezTo>
                      <a:pt x="530" y="500"/>
                      <a:pt x="602" y="495"/>
                      <a:pt x="630" y="486"/>
                    </a:cubicBezTo>
                    <a:cubicBezTo>
                      <a:pt x="659" y="476"/>
                      <a:pt x="681" y="459"/>
                      <a:pt x="697" y="436"/>
                    </a:cubicBezTo>
                    <a:cubicBezTo>
                      <a:pt x="714" y="412"/>
                      <a:pt x="722" y="382"/>
                      <a:pt x="722" y="347"/>
                    </a:cubicBezTo>
                    <a:cubicBezTo>
                      <a:pt x="722" y="307"/>
                      <a:pt x="711" y="275"/>
                      <a:pt x="690" y="251"/>
                    </a:cubicBezTo>
                    <a:cubicBezTo>
                      <a:pt x="669" y="226"/>
                      <a:pt x="638" y="211"/>
                      <a:pt x="600"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1" name="Freeform 34">
                <a:extLst>
                  <a:ext uri="{FF2B5EF4-FFF2-40B4-BE49-F238E27FC236}">
                    <a16:creationId xmlns:a16="http://schemas.microsoft.com/office/drawing/2014/main" id="{01D71B62-FEF4-4552-ADFC-D1091B3E6D5D}"/>
                  </a:ext>
                </a:extLst>
              </p:cNvPr>
              <p:cNvSpPr>
                <a:spLocks/>
              </p:cNvSpPr>
              <p:nvPr/>
            </p:nvSpPr>
            <p:spPr bwMode="auto">
              <a:xfrm>
                <a:off x="9670" y="1291"/>
                <a:ext cx="2397" cy="456"/>
              </a:xfrm>
              <a:custGeom>
                <a:avLst/>
                <a:gdLst>
                  <a:gd name="T0" fmla="*/ 1015 w 1015"/>
                  <a:gd name="T1" fmla="*/ 96 h 193"/>
                  <a:gd name="T2" fmla="*/ 1015 w 1015"/>
                  <a:gd name="T3" fmla="*/ 98 h 193"/>
                  <a:gd name="T4" fmla="*/ 919 w 1015"/>
                  <a:gd name="T5" fmla="*/ 193 h 193"/>
                  <a:gd name="T6" fmla="*/ 0 w 1015"/>
                  <a:gd name="T7" fmla="*/ 193 h 193"/>
                  <a:gd name="T8" fmla="*/ 122 w 1015"/>
                  <a:gd name="T9" fmla="*/ 0 h 193"/>
                  <a:gd name="T10" fmla="*/ 919 w 1015"/>
                  <a:gd name="T11" fmla="*/ 0 h 193"/>
                  <a:gd name="T12" fmla="*/ 1015 w 1015"/>
                  <a:gd name="T13" fmla="*/ 96 h 193"/>
                </a:gdLst>
                <a:ahLst/>
                <a:cxnLst>
                  <a:cxn ang="0">
                    <a:pos x="T0" y="T1"/>
                  </a:cxn>
                  <a:cxn ang="0">
                    <a:pos x="T2" y="T3"/>
                  </a:cxn>
                  <a:cxn ang="0">
                    <a:pos x="T4" y="T5"/>
                  </a:cxn>
                  <a:cxn ang="0">
                    <a:pos x="T6" y="T7"/>
                  </a:cxn>
                  <a:cxn ang="0">
                    <a:pos x="T8" y="T9"/>
                  </a:cxn>
                  <a:cxn ang="0">
                    <a:pos x="T10" y="T11"/>
                  </a:cxn>
                  <a:cxn ang="0">
                    <a:pos x="T12" y="T13"/>
                  </a:cxn>
                </a:cxnLst>
                <a:rect l="0" t="0" r="r" b="b"/>
                <a:pathLst>
                  <a:path w="1015" h="193">
                    <a:moveTo>
                      <a:pt x="1015" y="96"/>
                    </a:moveTo>
                    <a:cubicBezTo>
                      <a:pt x="1015" y="98"/>
                      <a:pt x="1015" y="98"/>
                      <a:pt x="1015" y="98"/>
                    </a:cubicBezTo>
                    <a:cubicBezTo>
                      <a:pt x="1015" y="150"/>
                      <a:pt x="972" y="193"/>
                      <a:pt x="919" y="193"/>
                    </a:cubicBezTo>
                    <a:cubicBezTo>
                      <a:pt x="0" y="193"/>
                      <a:pt x="0" y="193"/>
                      <a:pt x="0" y="193"/>
                    </a:cubicBezTo>
                    <a:cubicBezTo>
                      <a:pt x="122" y="0"/>
                      <a:pt x="122" y="0"/>
                      <a:pt x="122" y="0"/>
                    </a:cubicBezTo>
                    <a:cubicBezTo>
                      <a:pt x="919" y="0"/>
                      <a:pt x="919" y="0"/>
                      <a:pt x="919" y="0"/>
                    </a:cubicBezTo>
                    <a:cubicBezTo>
                      <a:pt x="972" y="0"/>
                      <a:pt x="1015" y="43"/>
                      <a:pt x="101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2" name="Freeform 35">
                <a:extLst>
                  <a:ext uri="{FF2B5EF4-FFF2-40B4-BE49-F238E27FC236}">
                    <a16:creationId xmlns:a16="http://schemas.microsoft.com/office/drawing/2014/main" id="{C56020F7-9557-4B28-BE36-298B0212BCDF}"/>
                  </a:ext>
                </a:extLst>
              </p:cNvPr>
              <p:cNvSpPr>
                <a:spLocks/>
              </p:cNvSpPr>
              <p:nvPr/>
            </p:nvSpPr>
            <p:spPr bwMode="auto">
              <a:xfrm>
                <a:off x="10629" y="-72"/>
                <a:ext cx="1280" cy="1174"/>
              </a:xfrm>
              <a:custGeom>
                <a:avLst/>
                <a:gdLst>
                  <a:gd name="T0" fmla="*/ 1280 w 1280"/>
                  <a:gd name="T1" fmla="*/ 208 h 1174"/>
                  <a:gd name="T2" fmla="*/ 713 w 1280"/>
                  <a:gd name="T3" fmla="*/ 1174 h 1174"/>
                  <a:gd name="T4" fmla="*/ 0 w 1280"/>
                  <a:gd name="T5" fmla="*/ 1174 h 1174"/>
                  <a:gd name="T6" fmla="*/ 987 w 1280"/>
                  <a:gd name="T7" fmla="*/ 0 h 1174"/>
                  <a:gd name="T8" fmla="*/ 1280 w 1280"/>
                  <a:gd name="T9" fmla="*/ 208 h 1174"/>
                </a:gdLst>
                <a:ahLst/>
                <a:cxnLst>
                  <a:cxn ang="0">
                    <a:pos x="T0" y="T1"/>
                  </a:cxn>
                  <a:cxn ang="0">
                    <a:pos x="T2" y="T3"/>
                  </a:cxn>
                  <a:cxn ang="0">
                    <a:pos x="T4" y="T5"/>
                  </a:cxn>
                  <a:cxn ang="0">
                    <a:pos x="T6" y="T7"/>
                  </a:cxn>
                  <a:cxn ang="0">
                    <a:pos x="T8" y="T9"/>
                  </a:cxn>
                </a:cxnLst>
                <a:rect l="0" t="0" r="r" b="b"/>
                <a:pathLst>
                  <a:path w="1280" h="1174">
                    <a:moveTo>
                      <a:pt x="1280" y="208"/>
                    </a:moveTo>
                    <a:lnTo>
                      <a:pt x="713" y="1174"/>
                    </a:lnTo>
                    <a:lnTo>
                      <a:pt x="0" y="1174"/>
                    </a:lnTo>
                    <a:lnTo>
                      <a:pt x="987" y="0"/>
                    </a:lnTo>
                    <a:lnTo>
                      <a:pt x="1280"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3" name="Freeform 36">
                <a:extLst>
                  <a:ext uri="{FF2B5EF4-FFF2-40B4-BE49-F238E27FC236}">
                    <a16:creationId xmlns:a16="http://schemas.microsoft.com/office/drawing/2014/main" id="{DAAD6F2F-241E-4B4C-8063-8F704FE6B1F5}"/>
                  </a:ext>
                </a:extLst>
              </p:cNvPr>
              <p:cNvSpPr>
                <a:spLocks/>
              </p:cNvSpPr>
              <p:nvPr/>
            </p:nvSpPr>
            <p:spPr bwMode="auto">
              <a:xfrm>
                <a:off x="9084" y="1877"/>
                <a:ext cx="2757" cy="2322"/>
              </a:xfrm>
              <a:custGeom>
                <a:avLst/>
                <a:gdLst>
                  <a:gd name="T0" fmla="*/ 255 w 1167"/>
                  <a:gd name="T1" fmla="*/ 0 h 983"/>
                  <a:gd name="T2" fmla="*/ 1167 w 1167"/>
                  <a:gd name="T3" fmla="*/ 0 h 983"/>
                  <a:gd name="T4" fmla="*/ 587 w 1167"/>
                  <a:gd name="T5" fmla="*/ 983 h 983"/>
                  <a:gd name="T6" fmla="*/ 428 w 1167"/>
                  <a:gd name="T7" fmla="*/ 983 h 983"/>
                  <a:gd name="T8" fmla="*/ 0 w 1167"/>
                  <a:gd name="T9" fmla="*/ 342 h 983"/>
                  <a:gd name="T10" fmla="*/ 217 w 1167"/>
                  <a:gd name="T11" fmla="*/ 0 h 983"/>
                  <a:gd name="T12" fmla="*/ 255 w 1167"/>
                  <a:gd name="T13" fmla="*/ 0 h 983"/>
                </a:gdLst>
                <a:ahLst/>
                <a:cxnLst>
                  <a:cxn ang="0">
                    <a:pos x="T0" y="T1"/>
                  </a:cxn>
                  <a:cxn ang="0">
                    <a:pos x="T2" y="T3"/>
                  </a:cxn>
                  <a:cxn ang="0">
                    <a:pos x="T4" y="T5"/>
                  </a:cxn>
                  <a:cxn ang="0">
                    <a:pos x="T6" y="T7"/>
                  </a:cxn>
                  <a:cxn ang="0">
                    <a:pos x="T8" y="T9"/>
                  </a:cxn>
                  <a:cxn ang="0">
                    <a:pos x="T10" y="T11"/>
                  </a:cxn>
                  <a:cxn ang="0">
                    <a:pos x="T12" y="T13"/>
                  </a:cxn>
                </a:cxnLst>
                <a:rect l="0" t="0" r="r" b="b"/>
                <a:pathLst>
                  <a:path w="1167" h="983">
                    <a:moveTo>
                      <a:pt x="255" y="0"/>
                    </a:moveTo>
                    <a:cubicBezTo>
                      <a:pt x="1167" y="0"/>
                      <a:pt x="1167" y="0"/>
                      <a:pt x="1167" y="0"/>
                    </a:cubicBezTo>
                    <a:cubicBezTo>
                      <a:pt x="1167" y="0"/>
                      <a:pt x="1094" y="983"/>
                      <a:pt x="587" y="983"/>
                    </a:cubicBezTo>
                    <a:cubicBezTo>
                      <a:pt x="428" y="983"/>
                      <a:pt x="428" y="983"/>
                      <a:pt x="428" y="983"/>
                    </a:cubicBezTo>
                    <a:cubicBezTo>
                      <a:pt x="0" y="342"/>
                      <a:pt x="0" y="342"/>
                      <a:pt x="0" y="342"/>
                    </a:cubicBezTo>
                    <a:cubicBezTo>
                      <a:pt x="217" y="0"/>
                      <a:pt x="217" y="0"/>
                      <a:pt x="217" y="0"/>
                    </a:cubicBezTo>
                    <a:lnTo>
                      <a:pt x="2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4" name="Freeform 37">
                <a:extLst>
                  <a:ext uri="{FF2B5EF4-FFF2-40B4-BE49-F238E27FC236}">
                    <a16:creationId xmlns:a16="http://schemas.microsoft.com/office/drawing/2014/main" id="{E79BCE84-D280-4C4C-9074-36A16DE0DF99}"/>
                  </a:ext>
                </a:extLst>
              </p:cNvPr>
              <p:cNvSpPr>
                <a:spLocks/>
              </p:cNvSpPr>
              <p:nvPr/>
            </p:nvSpPr>
            <p:spPr bwMode="auto">
              <a:xfrm>
                <a:off x="8446" y="4365"/>
                <a:ext cx="2478" cy="533"/>
              </a:xfrm>
              <a:custGeom>
                <a:avLst/>
                <a:gdLst>
                  <a:gd name="T0" fmla="*/ 1049 w 1049"/>
                  <a:gd name="T1" fmla="*/ 182 h 226"/>
                  <a:gd name="T2" fmla="*/ 1044 w 1049"/>
                  <a:gd name="T3" fmla="*/ 226 h 226"/>
                  <a:gd name="T4" fmla="*/ 5 w 1049"/>
                  <a:gd name="T5" fmla="*/ 226 h 226"/>
                  <a:gd name="T6" fmla="*/ 0 w 1049"/>
                  <a:gd name="T7" fmla="*/ 182 h 226"/>
                  <a:gd name="T8" fmla="*/ 182 w 1049"/>
                  <a:gd name="T9" fmla="*/ 0 h 226"/>
                  <a:gd name="T10" fmla="*/ 868 w 1049"/>
                  <a:gd name="T11" fmla="*/ 0 h 226"/>
                  <a:gd name="T12" fmla="*/ 1049 w 1049"/>
                  <a:gd name="T13" fmla="*/ 182 h 226"/>
                </a:gdLst>
                <a:ahLst/>
                <a:cxnLst>
                  <a:cxn ang="0">
                    <a:pos x="T0" y="T1"/>
                  </a:cxn>
                  <a:cxn ang="0">
                    <a:pos x="T2" y="T3"/>
                  </a:cxn>
                  <a:cxn ang="0">
                    <a:pos x="T4" y="T5"/>
                  </a:cxn>
                  <a:cxn ang="0">
                    <a:pos x="T6" y="T7"/>
                  </a:cxn>
                  <a:cxn ang="0">
                    <a:pos x="T8" y="T9"/>
                  </a:cxn>
                  <a:cxn ang="0">
                    <a:pos x="T10" y="T11"/>
                  </a:cxn>
                  <a:cxn ang="0">
                    <a:pos x="T12" y="T13"/>
                  </a:cxn>
                </a:cxnLst>
                <a:rect l="0" t="0" r="r" b="b"/>
                <a:pathLst>
                  <a:path w="1049" h="226">
                    <a:moveTo>
                      <a:pt x="1049" y="182"/>
                    </a:moveTo>
                    <a:cubicBezTo>
                      <a:pt x="1049" y="197"/>
                      <a:pt x="1047" y="212"/>
                      <a:pt x="1044" y="226"/>
                    </a:cubicBezTo>
                    <a:cubicBezTo>
                      <a:pt x="5" y="226"/>
                      <a:pt x="5" y="226"/>
                      <a:pt x="5" y="226"/>
                    </a:cubicBezTo>
                    <a:cubicBezTo>
                      <a:pt x="2" y="212"/>
                      <a:pt x="0" y="197"/>
                      <a:pt x="0" y="182"/>
                    </a:cubicBezTo>
                    <a:cubicBezTo>
                      <a:pt x="0" y="82"/>
                      <a:pt x="81" y="0"/>
                      <a:pt x="182" y="0"/>
                    </a:cubicBezTo>
                    <a:cubicBezTo>
                      <a:pt x="868" y="0"/>
                      <a:pt x="868" y="0"/>
                      <a:pt x="868" y="0"/>
                    </a:cubicBezTo>
                    <a:cubicBezTo>
                      <a:pt x="968" y="0"/>
                      <a:pt x="1049" y="82"/>
                      <a:pt x="1049"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
        <p:nvSpPr>
          <p:cNvPr id="305" name="Title 1">
            <a:extLst>
              <a:ext uri="{FF2B5EF4-FFF2-40B4-BE49-F238E27FC236}">
                <a16:creationId xmlns:a16="http://schemas.microsoft.com/office/drawing/2014/main" id="{6ED41B78-D7CA-4C1C-9982-2C8462EF80F1}"/>
              </a:ext>
            </a:extLst>
          </p:cNvPr>
          <p:cNvSpPr txBox="1">
            <a:spLocks/>
          </p:cNvSpPr>
          <p:nvPr/>
        </p:nvSpPr>
        <p:spPr>
          <a:xfrm>
            <a:off x="387660" y="5313166"/>
            <a:ext cx="3950207" cy="1574405"/>
          </a:xfrm>
          <a:prstGeom prst="rect">
            <a:avLst/>
          </a:prstGeom>
          <a:effectLst/>
        </p:spPr>
        <p:txBody>
          <a:bodyPr wrap="square">
            <a:spAutoFit/>
          </a:bodyPr>
          <a:lstStyle>
            <a:defPPr>
              <a:defRPr lang="en-US"/>
            </a:defPPr>
            <a:lvl1pPr algn="ctr">
              <a:lnSpc>
                <a:spcPct val="90000"/>
              </a:lnSpc>
              <a:defRPr sz="3200">
                <a:solidFill>
                  <a:schemeClr val="tx2"/>
                </a:solidFill>
                <a:latin typeface="+mj-lt"/>
              </a:defRPr>
            </a:lvl1pPr>
          </a:lstStyle>
          <a:p>
            <a:pPr algn="l" defTabSz="609585">
              <a:lnSpc>
                <a:spcPct val="70000"/>
              </a:lnSpc>
              <a:buClr>
                <a:srgbClr val="B1BABF"/>
              </a:buClr>
            </a:pPr>
            <a:r>
              <a:rPr lang="en-US" sz="4000" dirty="0">
                <a:solidFill>
                  <a:schemeClr val="accent2"/>
                </a:solidFill>
              </a:rPr>
              <a:t>The </a:t>
            </a:r>
            <a:r>
              <a:rPr lang="en-US" sz="4000" b="1" dirty="0">
                <a:solidFill>
                  <a:schemeClr val="accent2"/>
                </a:solidFill>
              </a:rPr>
              <a:t>Data Center </a:t>
            </a:r>
            <a:br>
              <a:rPr lang="en-US" sz="4000" dirty="0">
                <a:solidFill>
                  <a:schemeClr val="accent2"/>
                </a:solidFill>
              </a:rPr>
            </a:br>
            <a:r>
              <a:rPr lang="en-US" sz="2800" dirty="0">
                <a:solidFill>
                  <a:schemeClr val="accent2"/>
                </a:solidFill>
              </a:rPr>
              <a:t>Revolves </a:t>
            </a:r>
          </a:p>
          <a:p>
            <a:pPr algn="l" defTabSz="609585">
              <a:lnSpc>
                <a:spcPct val="70000"/>
              </a:lnSpc>
              <a:buClr>
                <a:srgbClr val="B1BABF"/>
              </a:buClr>
            </a:pPr>
            <a:r>
              <a:rPr lang="en-US" sz="2800" dirty="0">
                <a:solidFill>
                  <a:schemeClr val="accent2"/>
                </a:solidFill>
              </a:rPr>
              <a:t>Around HW/SW</a:t>
            </a:r>
            <a:endParaRPr lang="en-US" sz="1800" dirty="0">
              <a:solidFill>
                <a:schemeClr val="tx1"/>
              </a:solidFill>
              <a:latin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72829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
                                        <p:tgtEl>
                                          <p:spTgt spid="2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0"/>
                                        </p:tgtEl>
                                        <p:attrNameLst>
                                          <p:attrName>style.visibility</p:attrName>
                                        </p:attrNameLst>
                                      </p:cBhvr>
                                      <p:to>
                                        <p:strVal val="visible"/>
                                      </p:to>
                                    </p:set>
                                    <p:animEffect transition="in" filter="fade">
                                      <p:cBhvr>
                                        <p:cTn id="11" dur="500"/>
                                        <p:tgtEl>
                                          <p:spTgt spid="2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1"/>
                                        </p:tgtEl>
                                        <p:attrNameLst>
                                          <p:attrName>style.visibility</p:attrName>
                                        </p:attrNameLst>
                                      </p:cBhvr>
                                      <p:to>
                                        <p:strVal val="visible"/>
                                      </p:to>
                                    </p:set>
                                    <p:animEffect transition="in" filter="fade">
                                      <p:cBhvr>
                                        <p:cTn id="15" dur="500"/>
                                        <p:tgtEl>
                                          <p:spTgt spid="27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5"/>
                                        </p:tgtEl>
                                        <p:attrNameLst>
                                          <p:attrName>style.visibility</p:attrName>
                                        </p:attrNameLst>
                                      </p:cBhvr>
                                      <p:to>
                                        <p:strVal val="visible"/>
                                      </p:to>
                                    </p:set>
                                    <p:animEffect transition="in" filter="fade">
                                      <p:cBhvr>
                                        <p:cTn id="19" dur="500"/>
                                        <p:tgtEl>
                                          <p:spTgt spid="29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5"/>
                                        </p:tgtEl>
                                        <p:attrNameLst>
                                          <p:attrName>style.visibility</p:attrName>
                                        </p:attrNameLst>
                                      </p:cBhvr>
                                      <p:to>
                                        <p:strVal val="visible"/>
                                      </p:to>
                                    </p:set>
                                    <p:animEffect transition="in" filter="fade">
                                      <p:cBhvr>
                                        <p:cTn id="23"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3">
            <a:extLst>
              <a:ext uri="{FF2B5EF4-FFF2-40B4-BE49-F238E27FC236}">
                <a16:creationId xmlns:a16="http://schemas.microsoft.com/office/drawing/2014/main" id="{5A66ED23-4FD1-4E82-A830-0FFC1B6F8070}"/>
              </a:ext>
            </a:extLst>
          </p:cNvPr>
          <p:cNvSpPr>
            <a:spLocks noGrp="1"/>
          </p:cNvSpPr>
          <p:nvPr>
            <p:ph type="title"/>
          </p:nvPr>
        </p:nvSpPr>
        <p:spPr/>
        <p:txBody>
          <a:bodyPr rtlCol="0"/>
          <a:lstStyle/>
          <a:p>
            <a:pPr rtl="0"/>
            <a:r>
              <a:rPr lang="ko-KR" altLang="en-US" dirty="0"/>
              <a:t>네트워크 구성</a:t>
            </a:r>
            <a:endParaRPr lang="ko-KR" altLang="en-ZA" dirty="0"/>
          </a:p>
        </p:txBody>
      </p:sp>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13</a:t>
            </a:fld>
            <a:endParaRPr lang="ko-KR" altLang="en-ZA" dirty="0"/>
          </a:p>
        </p:txBody>
      </p:sp>
      <p:grpSp>
        <p:nvGrpSpPr>
          <p:cNvPr id="44" name="그룹 43">
            <a:extLst>
              <a:ext uri="{FF2B5EF4-FFF2-40B4-BE49-F238E27FC236}">
                <a16:creationId xmlns:a16="http://schemas.microsoft.com/office/drawing/2014/main" id="{C6D82F03-512E-49B1-86A8-23729D3CA7A0}"/>
              </a:ext>
            </a:extLst>
          </p:cNvPr>
          <p:cNvGrpSpPr/>
          <p:nvPr/>
        </p:nvGrpSpPr>
        <p:grpSpPr>
          <a:xfrm>
            <a:off x="464227" y="935101"/>
            <a:ext cx="11264993" cy="4762430"/>
            <a:chOff x="464227" y="935101"/>
            <a:chExt cx="11264993" cy="4762430"/>
          </a:xfrm>
        </p:grpSpPr>
        <p:sp>
          <p:nvSpPr>
            <p:cNvPr id="45" name="Rounded Rectangle 146">
              <a:extLst>
                <a:ext uri="{FF2B5EF4-FFF2-40B4-BE49-F238E27FC236}">
                  <a16:creationId xmlns:a16="http://schemas.microsoft.com/office/drawing/2014/main" id="{7F0DDA86-60EB-4429-8ADF-7A6DA8CF2C16}"/>
                </a:ext>
              </a:extLst>
            </p:cNvPr>
            <p:cNvSpPr/>
            <p:nvPr/>
          </p:nvSpPr>
          <p:spPr>
            <a:xfrm>
              <a:off x="6329515" y="3891953"/>
              <a:ext cx="493376" cy="491895"/>
            </a:xfrm>
            <a:prstGeom prst="roundRect">
              <a:avLst/>
            </a:prstGeom>
            <a:solidFill>
              <a:schemeClr val="accent4"/>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46" name="TextBox 45">
              <a:extLst>
                <a:ext uri="{FF2B5EF4-FFF2-40B4-BE49-F238E27FC236}">
                  <a16:creationId xmlns:a16="http://schemas.microsoft.com/office/drawing/2014/main" id="{C4DED678-913F-4BB0-A79A-01B1A546013B}"/>
                </a:ext>
              </a:extLst>
            </p:cNvPr>
            <p:cNvSpPr txBox="1"/>
            <p:nvPr/>
          </p:nvSpPr>
          <p:spPr>
            <a:xfrm>
              <a:off x="516965" y="2464687"/>
              <a:ext cx="1340240" cy="420756"/>
            </a:xfrm>
            <a:prstGeom prst="rect">
              <a:avLst/>
            </a:prstGeom>
            <a:noFill/>
          </p:spPr>
          <p:txBody>
            <a:bodyPr wrap="square" rtlCol="0">
              <a:spAutoFit/>
            </a:bodyPr>
            <a:lstStyle/>
            <a:p>
              <a:pPr algn="ctr" defTabSz="609502"/>
              <a:r>
                <a:rPr lang="en-US" sz="1067" dirty="0">
                  <a:solidFill>
                    <a:schemeClr val="accent6"/>
                  </a:solidFill>
                  <a:cs typeface="Arial" panose="020B0604020202020204" pitchFamily="34" charset="0"/>
                </a:rPr>
                <a:t>Sensor</a:t>
              </a:r>
            </a:p>
            <a:p>
              <a:pPr algn="ctr" defTabSz="609502"/>
              <a:r>
                <a:rPr lang="en-US" sz="1067" dirty="0">
                  <a:solidFill>
                    <a:schemeClr val="accent6"/>
                  </a:solidFill>
                  <a:cs typeface="Arial" panose="020B0604020202020204" pitchFamily="34" charset="0"/>
                </a:rPr>
                <a:t>Devices</a:t>
              </a:r>
            </a:p>
          </p:txBody>
        </p:sp>
        <p:sp>
          <p:nvSpPr>
            <p:cNvPr id="47" name="Rounded Rectangle 239">
              <a:extLst>
                <a:ext uri="{FF2B5EF4-FFF2-40B4-BE49-F238E27FC236}">
                  <a16:creationId xmlns:a16="http://schemas.microsoft.com/office/drawing/2014/main" id="{0F9541B6-4EE6-4662-A3C7-FAEC8C616ACD}"/>
                </a:ext>
              </a:extLst>
            </p:cNvPr>
            <p:cNvSpPr/>
            <p:nvPr/>
          </p:nvSpPr>
          <p:spPr>
            <a:xfrm>
              <a:off x="4470748" y="1168888"/>
              <a:ext cx="7258472" cy="4528643"/>
            </a:xfrm>
            <a:prstGeom prst="roundRect">
              <a:avLst>
                <a:gd name="adj" fmla="val 946"/>
              </a:avLst>
            </a:prstGeom>
            <a:noFill/>
            <a:ln w="9525">
              <a:solidFill>
                <a:schemeClr val="accent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48" name="Rounded Rectangle 170">
              <a:extLst>
                <a:ext uri="{FF2B5EF4-FFF2-40B4-BE49-F238E27FC236}">
                  <a16:creationId xmlns:a16="http://schemas.microsoft.com/office/drawing/2014/main" id="{A3B75541-62A9-4D71-BE9B-2D82EC34FC80}"/>
                </a:ext>
              </a:extLst>
            </p:cNvPr>
            <p:cNvSpPr/>
            <p:nvPr/>
          </p:nvSpPr>
          <p:spPr>
            <a:xfrm>
              <a:off x="4470748" y="1168887"/>
              <a:ext cx="7258472" cy="3956511"/>
            </a:xfrm>
            <a:prstGeom prst="roundRect">
              <a:avLst>
                <a:gd name="adj" fmla="val 443"/>
              </a:avLst>
            </a:prstGeom>
            <a:noFill/>
            <a:ln w="9525">
              <a:solidFill>
                <a:schemeClr val="accent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49" name="Rounded Rectangle 242">
              <a:extLst>
                <a:ext uri="{FF2B5EF4-FFF2-40B4-BE49-F238E27FC236}">
                  <a16:creationId xmlns:a16="http://schemas.microsoft.com/office/drawing/2014/main" id="{40A1B310-74A8-4B30-97C0-D743E1F0EBF7}"/>
                </a:ext>
              </a:extLst>
            </p:cNvPr>
            <p:cNvSpPr/>
            <p:nvPr/>
          </p:nvSpPr>
          <p:spPr>
            <a:xfrm>
              <a:off x="5126334" y="4258400"/>
              <a:ext cx="328653" cy="327667"/>
            </a:xfrm>
            <a:prstGeom prst="roundRect">
              <a:avLst/>
            </a:prstGeom>
            <a:solidFill>
              <a:schemeClr val="accent4"/>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50" name="Rounded Rectangle 21">
              <a:extLst>
                <a:ext uri="{FF2B5EF4-FFF2-40B4-BE49-F238E27FC236}">
                  <a16:creationId xmlns:a16="http://schemas.microsoft.com/office/drawing/2014/main" id="{9F62003A-1D77-41EB-A2DA-F732EDA6CBB8}"/>
                </a:ext>
              </a:extLst>
            </p:cNvPr>
            <p:cNvSpPr/>
            <p:nvPr/>
          </p:nvSpPr>
          <p:spPr>
            <a:xfrm>
              <a:off x="2629215" y="3049113"/>
              <a:ext cx="487680" cy="456657"/>
            </a:xfrm>
            <a:prstGeom prst="roundRect">
              <a:avLst/>
            </a:prstGeom>
            <a:solidFill>
              <a:schemeClr val="accent6"/>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cxnSp>
          <p:nvCxnSpPr>
            <p:cNvPr id="51" name="Straight Arrow Connector 29">
              <a:extLst>
                <a:ext uri="{FF2B5EF4-FFF2-40B4-BE49-F238E27FC236}">
                  <a16:creationId xmlns:a16="http://schemas.microsoft.com/office/drawing/2014/main" id="{45919001-B55D-48C7-BD9F-F724B065D59B}"/>
                </a:ext>
              </a:extLst>
            </p:cNvPr>
            <p:cNvCxnSpPr/>
            <p:nvPr/>
          </p:nvCxnSpPr>
          <p:spPr>
            <a:xfrm>
              <a:off x="2125672" y="2943587"/>
              <a:ext cx="323201" cy="249080"/>
            </a:xfrm>
            <a:prstGeom prst="straightConnector1">
              <a:avLst/>
            </a:prstGeom>
            <a:ln w="9525">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545BED9A-BB70-4194-BEF4-9E4FA2E1CA64}"/>
                </a:ext>
              </a:extLst>
            </p:cNvPr>
            <p:cNvSpPr txBox="1"/>
            <p:nvPr/>
          </p:nvSpPr>
          <p:spPr>
            <a:xfrm>
              <a:off x="499364" y="3517073"/>
              <a:ext cx="1545272" cy="810158"/>
            </a:xfrm>
            <a:prstGeom prst="rect">
              <a:avLst/>
            </a:prstGeom>
            <a:noFill/>
          </p:spPr>
          <p:txBody>
            <a:bodyPr wrap="square" rtlCol="0">
              <a:spAutoFit/>
            </a:bodyPr>
            <a:lstStyle/>
            <a:p>
              <a:pPr defTabSz="609502"/>
              <a:r>
                <a:rPr lang="en-US" sz="933" dirty="0">
                  <a:cs typeface="Arial" panose="020B0604020202020204" pitchFamily="34" charset="0"/>
                </a:rPr>
                <a:t>WiFi + LP WiFi</a:t>
              </a:r>
            </a:p>
            <a:p>
              <a:pPr defTabSz="609502"/>
              <a:r>
                <a:rPr lang="en-US" sz="933" dirty="0">
                  <a:cs typeface="Arial" panose="020B0604020202020204" pitchFamily="34" charset="0"/>
                </a:rPr>
                <a:t>Bluetooth + BTLE</a:t>
              </a:r>
            </a:p>
            <a:p>
              <a:pPr defTabSz="609502"/>
              <a:r>
                <a:rPr lang="en-US" sz="933" dirty="0">
                  <a:cs typeface="Arial" panose="020B0604020202020204" pitchFamily="34" charset="0"/>
                </a:rPr>
                <a:t>2G/3G/4G/LTE (GPRS)</a:t>
              </a:r>
            </a:p>
            <a:p>
              <a:pPr defTabSz="609502"/>
              <a:r>
                <a:rPr lang="en-US" sz="933" dirty="0" err="1">
                  <a:cs typeface="Arial" panose="020B0604020202020204" pitchFamily="34" charset="0"/>
                </a:rPr>
                <a:t>ZigBee</a:t>
              </a:r>
              <a:r>
                <a:rPr lang="en-US" sz="933" dirty="0">
                  <a:cs typeface="Arial" panose="020B0604020202020204" pitchFamily="34" charset="0"/>
                </a:rPr>
                <a:t>*</a:t>
              </a:r>
            </a:p>
            <a:p>
              <a:pPr defTabSz="609502"/>
              <a:r>
                <a:rPr lang="en-US" sz="933" dirty="0">
                  <a:cs typeface="Arial" panose="020B0604020202020204" pitchFamily="34" charset="0"/>
                </a:rPr>
                <a:t>Z-wave*</a:t>
              </a:r>
            </a:p>
          </p:txBody>
        </p:sp>
        <p:sp>
          <p:nvSpPr>
            <p:cNvPr id="53" name="TextBox 52">
              <a:extLst>
                <a:ext uri="{FF2B5EF4-FFF2-40B4-BE49-F238E27FC236}">
                  <a16:creationId xmlns:a16="http://schemas.microsoft.com/office/drawing/2014/main" id="{DCA0E20D-B289-4702-8AD6-05714B24D4E6}"/>
                </a:ext>
              </a:extLst>
            </p:cNvPr>
            <p:cNvSpPr txBox="1"/>
            <p:nvPr/>
          </p:nvSpPr>
          <p:spPr>
            <a:xfrm>
              <a:off x="2478412" y="3456867"/>
              <a:ext cx="814040" cy="256545"/>
            </a:xfrm>
            <a:prstGeom prst="rect">
              <a:avLst/>
            </a:prstGeom>
            <a:noFill/>
          </p:spPr>
          <p:txBody>
            <a:bodyPr wrap="square" rtlCol="0">
              <a:spAutoFit/>
            </a:bodyPr>
            <a:lstStyle/>
            <a:p>
              <a:pPr algn="ctr" defTabSz="609502"/>
              <a:r>
                <a:rPr lang="en-US" sz="1067" dirty="0">
                  <a:solidFill>
                    <a:schemeClr val="accent6"/>
                  </a:solidFill>
                  <a:cs typeface="Arial" panose="020B0604020202020204" pitchFamily="34" charset="0"/>
                </a:rPr>
                <a:t>Gateway</a:t>
              </a:r>
            </a:p>
          </p:txBody>
        </p:sp>
        <p:grpSp>
          <p:nvGrpSpPr>
            <p:cNvPr id="54" name="Group 34">
              <a:extLst>
                <a:ext uri="{FF2B5EF4-FFF2-40B4-BE49-F238E27FC236}">
                  <a16:creationId xmlns:a16="http://schemas.microsoft.com/office/drawing/2014/main" id="{7A1C1932-A428-44E0-B71C-F92DE24349F4}"/>
                </a:ext>
              </a:extLst>
            </p:cNvPr>
            <p:cNvGrpSpPr/>
            <p:nvPr/>
          </p:nvGrpSpPr>
          <p:grpSpPr>
            <a:xfrm>
              <a:off x="7803081" y="3507293"/>
              <a:ext cx="523019" cy="618211"/>
              <a:chOff x="3116190" y="2751152"/>
              <a:chExt cx="392264" cy="463658"/>
            </a:xfrm>
            <a:solidFill>
              <a:schemeClr val="tx2"/>
            </a:solidFill>
          </p:grpSpPr>
          <p:sp>
            <p:nvSpPr>
              <p:cNvPr id="247" name="Oval 99">
                <a:extLst>
                  <a:ext uri="{FF2B5EF4-FFF2-40B4-BE49-F238E27FC236}">
                    <a16:creationId xmlns:a16="http://schemas.microsoft.com/office/drawing/2014/main" id="{557781BE-4FC5-4AD2-969F-F3AACBA553CD}"/>
                  </a:ext>
                </a:extLst>
              </p:cNvPr>
              <p:cNvSpPr/>
              <p:nvPr/>
            </p:nvSpPr>
            <p:spPr>
              <a:xfrm>
                <a:off x="3118119" y="3110286"/>
                <a:ext cx="390335" cy="10452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248" name="Rectangle 32">
                <a:extLst>
                  <a:ext uri="{FF2B5EF4-FFF2-40B4-BE49-F238E27FC236}">
                    <a16:creationId xmlns:a16="http://schemas.microsoft.com/office/drawing/2014/main" id="{66C63029-AFA9-4A92-9977-CFD0E7D8B82A}"/>
                  </a:ext>
                </a:extLst>
              </p:cNvPr>
              <p:cNvSpPr/>
              <p:nvPr/>
            </p:nvSpPr>
            <p:spPr>
              <a:xfrm>
                <a:off x="3118119" y="2803414"/>
                <a:ext cx="390335" cy="35913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249" name="Oval 31">
                <a:extLst>
                  <a:ext uri="{FF2B5EF4-FFF2-40B4-BE49-F238E27FC236}">
                    <a16:creationId xmlns:a16="http://schemas.microsoft.com/office/drawing/2014/main" id="{91C9BD5D-383B-4609-872D-A41F6002C363}"/>
                  </a:ext>
                </a:extLst>
              </p:cNvPr>
              <p:cNvSpPr/>
              <p:nvPr/>
            </p:nvSpPr>
            <p:spPr>
              <a:xfrm>
                <a:off x="3116190" y="2751152"/>
                <a:ext cx="390335" cy="104524"/>
              </a:xfrm>
              <a:prstGeom prst="ellipse">
                <a:avLst/>
              </a:prstGeom>
              <a:grp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grpSp>
        <p:sp>
          <p:nvSpPr>
            <p:cNvPr id="55" name="Rounded Rectangle 17">
              <a:extLst>
                <a:ext uri="{FF2B5EF4-FFF2-40B4-BE49-F238E27FC236}">
                  <a16:creationId xmlns:a16="http://schemas.microsoft.com/office/drawing/2014/main" id="{9EB9EFD3-2653-4574-A8C1-7DE20DCB9F93}"/>
                </a:ext>
              </a:extLst>
            </p:cNvPr>
            <p:cNvSpPr/>
            <p:nvPr/>
          </p:nvSpPr>
          <p:spPr>
            <a:xfrm>
              <a:off x="1513888" y="2449552"/>
              <a:ext cx="328653" cy="327667"/>
            </a:xfrm>
            <a:prstGeom prst="roundRect">
              <a:avLst/>
            </a:prstGeom>
            <a:solidFill>
              <a:schemeClr val="accent6"/>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56" name="Rounded Rectangle 18">
              <a:extLst>
                <a:ext uri="{FF2B5EF4-FFF2-40B4-BE49-F238E27FC236}">
                  <a16:creationId xmlns:a16="http://schemas.microsoft.com/office/drawing/2014/main" id="{C5734E38-FCCC-4AB7-B3B4-A86EAA8CD069}"/>
                </a:ext>
              </a:extLst>
            </p:cNvPr>
            <p:cNvSpPr/>
            <p:nvPr/>
          </p:nvSpPr>
          <p:spPr>
            <a:xfrm>
              <a:off x="1648180" y="2578543"/>
              <a:ext cx="328653" cy="327667"/>
            </a:xfrm>
            <a:prstGeom prst="roundRect">
              <a:avLst/>
            </a:prstGeom>
            <a:solidFill>
              <a:schemeClr val="accent6"/>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57" name="Rounded Rectangle 19">
              <a:extLst>
                <a:ext uri="{FF2B5EF4-FFF2-40B4-BE49-F238E27FC236}">
                  <a16:creationId xmlns:a16="http://schemas.microsoft.com/office/drawing/2014/main" id="{9BD809BB-A9C1-48EA-B1A0-12F2E97194B0}"/>
                </a:ext>
              </a:extLst>
            </p:cNvPr>
            <p:cNvSpPr/>
            <p:nvPr/>
          </p:nvSpPr>
          <p:spPr>
            <a:xfrm>
              <a:off x="1782471" y="2707533"/>
              <a:ext cx="328653" cy="327667"/>
            </a:xfrm>
            <a:prstGeom prst="roundRect">
              <a:avLst/>
            </a:prstGeom>
            <a:solidFill>
              <a:schemeClr val="accent6"/>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grpSp>
          <p:nvGrpSpPr>
            <p:cNvPr id="58" name="Group 22">
              <a:extLst>
                <a:ext uri="{FF2B5EF4-FFF2-40B4-BE49-F238E27FC236}">
                  <a16:creationId xmlns:a16="http://schemas.microsoft.com/office/drawing/2014/main" id="{47A70D59-1BD5-4DDD-9416-8505714EC2CE}"/>
                </a:ext>
              </a:extLst>
            </p:cNvPr>
            <p:cNvGrpSpPr/>
            <p:nvPr/>
          </p:nvGrpSpPr>
          <p:grpSpPr>
            <a:xfrm>
              <a:off x="10260866" y="1853457"/>
              <a:ext cx="597236" cy="585648"/>
              <a:chOff x="7695649" y="1390093"/>
              <a:chExt cx="447927" cy="439236"/>
            </a:xfrm>
          </p:grpSpPr>
          <p:sp>
            <p:nvSpPr>
              <p:cNvPr id="244" name="Rounded Rectangle 107">
                <a:extLst>
                  <a:ext uri="{FF2B5EF4-FFF2-40B4-BE49-F238E27FC236}">
                    <a16:creationId xmlns:a16="http://schemas.microsoft.com/office/drawing/2014/main" id="{14CE5605-B809-4792-909E-5BEE4E48C6E1}"/>
                  </a:ext>
                </a:extLst>
              </p:cNvPr>
              <p:cNvSpPr/>
              <p:nvPr/>
            </p:nvSpPr>
            <p:spPr>
              <a:xfrm>
                <a:off x="7695649" y="1390093"/>
                <a:ext cx="246490" cy="245750"/>
              </a:xfrm>
              <a:prstGeom prst="round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245" name="Rounded Rectangle 108">
                <a:extLst>
                  <a:ext uri="{FF2B5EF4-FFF2-40B4-BE49-F238E27FC236}">
                    <a16:creationId xmlns:a16="http://schemas.microsoft.com/office/drawing/2014/main" id="{B631C8B9-3A39-4317-8E4C-8DD54BF01A5F}"/>
                  </a:ext>
                </a:extLst>
              </p:cNvPr>
              <p:cNvSpPr/>
              <p:nvPr/>
            </p:nvSpPr>
            <p:spPr>
              <a:xfrm>
                <a:off x="7796368" y="1486836"/>
                <a:ext cx="246490" cy="245750"/>
              </a:xfrm>
              <a:prstGeom prst="round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246" name="Rounded Rectangle 109">
                <a:extLst>
                  <a:ext uri="{FF2B5EF4-FFF2-40B4-BE49-F238E27FC236}">
                    <a16:creationId xmlns:a16="http://schemas.microsoft.com/office/drawing/2014/main" id="{41373C72-4C0D-4448-9BAB-B09251BDDFB3}"/>
                  </a:ext>
                </a:extLst>
              </p:cNvPr>
              <p:cNvSpPr/>
              <p:nvPr/>
            </p:nvSpPr>
            <p:spPr>
              <a:xfrm>
                <a:off x="7897086" y="1583579"/>
                <a:ext cx="246490" cy="245750"/>
              </a:xfrm>
              <a:prstGeom prst="round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grpSp>
        <p:sp>
          <p:nvSpPr>
            <p:cNvPr id="59" name="Rounded Rectangle 110">
              <a:extLst>
                <a:ext uri="{FF2B5EF4-FFF2-40B4-BE49-F238E27FC236}">
                  <a16:creationId xmlns:a16="http://schemas.microsoft.com/office/drawing/2014/main" id="{D196A177-D3AF-43A1-9DC7-3E46555CEE47}"/>
                </a:ext>
              </a:extLst>
            </p:cNvPr>
            <p:cNvSpPr/>
            <p:nvPr/>
          </p:nvSpPr>
          <p:spPr>
            <a:xfrm>
              <a:off x="6143294" y="1387301"/>
              <a:ext cx="328653" cy="327667"/>
            </a:xfrm>
            <a:prstGeom prst="roundRect">
              <a:avLst/>
            </a:prstGeom>
            <a:solidFill>
              <a:schemeClr val="accent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60" name="Rounded Rectangle 111">
              <a:extLst>
                <a:ext uri="{FF2B5EF4-FFF2-40B4-BE49-F238E27FC236}">
                  <a16:creationId xmlns:a16="http://schemas.microsoft.com/office/drawing/2014/main" id="{E8C6462C-2FD6-4522-9492-6787323EEDCA}"/>
                </a:ext>
              </a:extLst>
            </p:cNvPr>
            <p:cNvSpPr/>
            <p:nvPr/>
          </p:nvSpPr>
          <p:spPr>
            <a:xfrm>
              <a:off x="6277586" y="1516292"/>
              <a:ext cx="328653" cy="327667"/>
            </a:xfrm>
            <a:prstGeom prst="roundRect">
              <a:avLst/>
            </a:prstGeom>
            <a:solidFill>
              <a:schemeClr val="accent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61" name="Rounded Rectangle 112">
              <a:extLst>
                <a:ext uri="{FF2B5EF4-FFF2-40B4-BE49-F238E27FC236}">
                  <a16:creationId xmlns:a16="http://schemas.microsoft.com/office/drawing/2014/main" id="{BC6DB662-54EE-4616-8BBA-D64B6803484F}"/>
                </a:ext>
              </a:extLst>
            </p:cNvPr>
            <p:cNvSpPr/>
            <p:nvPr/>
          </p:nvSpPr>
          <p:spPr>
            <a:xfrm>
              <a:off x="6411876" y="1645283"/>
              <a:ext cx="328653" cy="327667"/>
            </a:xfrm>
            <a:prstGeom prst="roundRect">
              <a:avLst/>
            </a:prstGeom>
            <a:solidFill>
              <a:schemeClr val="accent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62" name="TextBox 61">
              <a:extLst>
                <a:ext uri="{FF2B5EF4-FFF2-40B4-BE49-F238E27FC236}">
                  <a16:creationId xmlns:a16="http://schemas.microsoft.com/office/drawing/2014/main" id="{A87BFBAA-13BF-40D9-BAD3-5C410444962C}"/>
                </a:ext>
              </a:extLst>
            </p:cNvPr>
            <p:cNvSpPr txBox="1"/>
            <p:nvPr/>
          </p:nvSpPr>
          <p:spPr>
            <a:xfrm>
              <a:off x="9971469" y="2449552"/>
              <a:ext cx="1153649" cy="420756"/>
            </a:xfrm>
            <a:prstGeom prst="rect">
              <a:avLst/>
            </a:prstGeom>
            <a:noFill/>
          </p:spPr>
          <p:txBody>
            <a:bodyPr wrap="square" rtlCol="0">
              <a:spAutoFit/>
            </a:bodyPr>
            <a:lstStyle/>
            <a:p>
              <a:pPr algn="ctr" defTabSz="609502"/>
              <a:r>
                <a:rPr lang="en-US" sz="1067" dirty="0">
                  <a:solidFill>
                    <a:schemeClr val="accent2"/>
                  </a:solidFill>
                  <a:cs typeface="Arial" panose="020B0604020202020204" pitchFamily="34" charset="0"/>
                </a:rPr>
                <a:t>Data as a Service (DaaS)</a:t>
              </a:r>
            </a:p>
          </p:txBody>
        </p:sp>
        <p:sp>
          <p:nvSpPr>
            <p:cNvPr id="63" name="TextBox 62">
              <a:extLst>
                <a:ext uri="{FF2B5EF4-FFF2-40B4-BE49-F238E27FC236}">
                  <a16:creationId xmlns:a16="http://schemas.microsoft.com/office/drawing/2014/main" id="{B065ACF6-812A-44D9-A02B-2FB1428EE208}"/>
                </a:ext>
              </a:extLst>
            </p:cNvPr>
            <p:cNvSpPr txBox="1"/>
            <p:nvPr/>
          </p:nvSpPr>
          <p:spPr>
            <a:xfrm>
              <a:off x="5504985" y="1957761"/>
              <a:ext cx="2142519" cy="584968"/>
            </a:xfrm>
            <a:prstGeom prst="rect">
              <a:avLst/>
            </a:prstGeom>
            <a:noFill/>
          </p:spPr>
          <p:txBody>
            <a:bodyPr wrap="square" rtlCol="0">
              <a:spAutoFit/>
            </a:bodyPr>
            <a:lstStyle/>
            <a:p>
              <a:pPr algn="ctr" defTabSz="609502"/>
              <a:r>
                <a:rPr lang="en-US" sz="1067" dirty="0">
                  <a:cs typeface="Arial" panose="020B0604020202020204" pitchFamily="34" charset="0"/>
                </a:rPr>
                <a:t>Transport Broker</a:t>
              </a:r>
            </a:p>
            <a:p>
              <a:pPr algn="ctr" defTabSz="609502"/>
              <a:r>
                <a:rPr lang="en-US" sz="1067" dirty="0">
                  <a:cs typeface="Arial" panose="020B0604020202020204" pitchFamily="34" charset="0"/>
                </a:rPr>
                <a:t>Ingestion &amp; Processing</a:t>
              </a:r>
            </a:p>
            <a:p>
              <a:pPr algn="ctr" defTabSz="609502"/>
              <a:r>
                <a:rPr lang="en-US" sz="1067" dirty="0">
                  <a:cs typeface="Arial" panose="020B0604020202020204" pitchFamily="34" charset="0"/>
                </a:rPr>
                <a:t>Persistence &amp; Concurrency</a:t>
              </a:r>
            </a:p>
          </p:txBody>
        </p:sp>
        <p:sp>
          <p:nvSpPr>
            <p:cNvPr id="64" name="TextBox 63">
              <a:extLst>
                <a:ext uri="{FF2B5EF4-FFF2-40B4-BE49-F238E27FC236}">
                  <a16:creationId xmlns:a16="http://schemas.microsoft.com/office/drawing/2014/main" id="{E14AF4D6-2C52-48C1-8C6E-3565256916EC}"/>
                </a:ext>
              </a:extLst>
            </p:cNvPr>
            <p:cNvSpPr txBox="1"/>
            <p:nvPr/>
          </p:nvSpPr>
          <p:spPr>
            <a:xfrm>
              <a:off x="4718847" y="3489109"/>
              <a:ext cx="991856" cy="256545"/>
            </a:xfrm>
            <a:prstGeom prst="rect">
              <a:avLst/>
            </a:prstGeom>
            <a:noFill/>
          </p:spPr>
          <p:txBody>
            <a:bodyPr wrap="square" rtlCol="0">
              <a:spAutoFit/>
            </a:bodyPr>
            <a:lstStyle/>
            <a:p>
              <a:pPr algn="ctr" defTabSz="609502"/>
              <a:r>
                <a:rPr lang="en-US" sz="1067" dirty="0">
                  <a:cs typeface="Arial" panose="020B0604020202020204" pitchFamily="34" charset="0"/>
                </a:rPr>
                <a:t>Load Balancer</a:t>
              </a:r>
            </a:p>
          </p:txBody>
        </p:sp>
        <p:grpSp>
          <p:nvGrpSpPr>
            <p:cNvPr id="65" name="Group 16">
              <a:extLst>
                <a:ext uri="{FF2B5EF4-FFF2-40B4-BE49-F238E27FC236}">
                  <a16:creationId xmlns:a16="http://schemas.microsoft.com/office/drawing/2014/main" id="{BEF6B788-22E1-469C-AC74-C55AE1BFF493}"/>
                </a:ext>
              </a:extLst>
            </p:cNvPr>
            <p:cNvGrpSpPr/>
            <p:nvPr/>
          </p:nvGrpSpPr>
          <p:grpSpPr>
            <a:xfrm>
              <a:off x="10260866" y="3339816"/>
              <a:ext cx="597237" cy="585648"/>
              <a:chOff x="7712881" y="2504862"/>
              <a:chExt cx="447928" cy="439236"/>
            </a:xfrm>
          </p:grpSpPr>
          <p:sp>
            <p:nvSpPr>
              <p:cNvPr id="241" name="Rounded Rectangle 120">
                <a:extLst>
                  <a:ext uri="{FF2B5EF4-FFF2-40B4-BE49-F238E27FC236}">
                    <a16:creationId xmlns:a16="http://schemas.microsoft.com/office/drawing/2014/main" id="{FFB64E47-2725-477C-A646-B1D0C329939B}"/>
                  </a:ext>
                </a:extLst>
              </p:cNvPr>
              <p:cNvSpPr/>
              <p:nvPr/>
            </p:nvSpPr>
            <p:spPr>
              <a:xfrm>
                <a:off x="7712881" y="2504862"/>
                <a:ext cx="246490" cy="245750"/>
              </a:xfrm>
              <a:prstGeom prst="round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242" name="Rounded Rectangle 121">
                <a:extLst>
                  <a:ext uri="{FF2B5EF4-FFF2-40B4-BE49-F238E27FC236}">
                    <a16:creationId xmlns:a16="http://schemas.microsoft.com/office/drawing/2014/main" id="{3CF99861-87D5-49BE-816D-41B81337B1D5}"/>
                  </a:ext>
                </a:extLst>
              </p:cNvPr>
              <p:cNvSpPr/>
              <p:nvPr/>
            </p:nvSpPr>
            <p:spPr>
              <a:xfrm>
                <a:off x="7813600" y="2601605"/>
                <a:ext cx="246490" cy="245750"/>
              </a:xfrm>
              <a:prstGeom prst="round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243" name="Rounded Rectangle 122">
                <a:extLst>
                  <a:ext uri="{FF2B5EF4-FFF2-40B4-BE49-F238E27FC236}">
                    <a16:creationId xmlns:a16="http://schemas.microsoft.com/office/drawing/2014/main" id="{66D1AF79-5FD7-4BEC-AF9B-1EA736CA4F47}"/>
                  </a:ext>
                </a:extLst>
              </p:cNvPr>
              <p:cNvSpPr/>
              <p:nvPr/>
            </p:nvSpPr>
            <p:spPr>
              <a:xfrm>
                <a:off x="7914319" y="2698348"/>
                <a:ext cx="246490" cy="245750"/>
              </a:xfrm>
              <a:prstGeom prst="round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grpSp>
        <p:sp>
          <p:nvSpPr>
            <p:cNvPr id="66" name="TextBox 65">
              <a:extLst>
                <a:ext uri="{FF2B5EF4-FFF2-40B4-BE49-F238E27FC236}">
                  <a16:creationId xmlns:a16="http://schemas.microsoft.com/office/drawing/2014/main" id="{83B7740A-9B5D-4DBA-B201-ADE9EA33B03F}"/>
                </a:ext>
              </a:extLst>
            </p:cNvPr>
            <p:cNvSpPr txBox="1"/>
            <p:nvPr/>
          </p:nvSpPr>
          <p:spPr>
            <a:xfrm>
              <a:off x="9892843" y="3940264"/>
              <a:ext cx="1310900" cy="420756"/>
            </a:xfrm>
            <a:prstGeom prst="rect">
              <a:avLst/>
            </a:prstGeom>
            <a:noFill/>
          </p:spPr>
          <p:txBody>
            <a:bodyPr wrap="square" rtlCol="0">
              <a:spAutoFit/>
            </a:bodyPr>
            <a:lstStyle/>
            <a:p>
              <a:pPr algn="ctr" defTabSz="609502"/>
              <a:r>
                <a:rPr lang="en-US" sz="1067" dirty="0">
                  <a:solidFill>
                    <a:schemeClr val="accent2"/>
                  </a:solidFill>
                  <a:cs typeface="Arial" panose="020B0604020202020204" pitchFamily="34" charset="0"/>
                </a:rPr>
                <a:t>Services Orchestration</a:t>
              </a:r>
            </a:p>
          </p:txBody>
        </p:sp>
        <p:sp>
          <p:nvSpPr>
            <p:cNvPr id="67" name="Rounded Rectangle 124">
              <a:extLst>
                <a:ext uri="{FF2B5EF4-FFF2-40B4-BE49-F238E27FC236}">
                  <a16:creationId xmlns:a16="http://schemas.microsoft.com/office/drawing/2014/main" id="{8E35815D-1788-4F41-ADBD-C5153448E54D}"/>
                </a:ext>
              </a:extLst>
            </p:cNvPr>
            <p:cNvSpPr/>
            <p:nvPr/>
          </p:nvSpPr>
          <p:spPr>
            <a:xfrm>
              <a:off x="8696602" y="1645283"/>
              <a:ext cx="945655" cy="3369916"/>
            </a:xfrm>
            <a:prstGeom prst="roundRect">
              <a:avLst>
                <a:gd name="adj" fmla="val 5923"/>
              </a:avLst>
            </a:prstGeom>
            <a:noFill/>
            <a:ln w="9525">
              <a:solidFill>
                <a:schemeClr val="tx1">
                  <a:lumMod val="50000"/>
                  <a:lumOff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IE" sz="2400">
                <a:solidFill>
                  <a:schemeClr val="tx1"/>
                </a:solidFill>
              </a:endParaRPr>
            </a:p>
          </p:txBody>
        </p:sp>
        <p:sp>
          <p:nvSpPr>
            <p:cNvPr id="68" name="TextBox 67">
              <a:extLst>
                <a:ext uri="{FF2B5EF4-FFF2-40B4-BE49-F238E27FC236}">
                  <a16:creationId xmlns:a16="http://schemas.microsoft.com/office/drawing/2014/main" id="{88C2F12C-89CD-4914-AC38-03B48C8B39B4}"/>
                </a:ext>
              </a:extLst>
            </p:cNvPr>
            <p:cNvSpPr txBox="1"/>
            <p:nvPr/>
          </p:nvSpPr>
          <p:spPr>
            <a:xfrm>
              <a:off x="8605603" y="2331337"/>
              <a:ext cx="1127652" cy="256545"/>
            </a:xfrm>
            <a:prstGeom prst="rect">
              <a:avLst/>
            </a:prstGeom>
            <a:noFill/>
          </p:spPr>
          <p:txBody>
            <a:bodyPr wrap="square" rtlCol="0">
              <a:spAutoFit/>
            </a:bodyPr>
            <a:lstStyle/>
            <a:p>
              <a:pPr algn="ctr" defTabSz="609502"/>
              <a:r>
                <a:rPr lang="en-US" sz="1067" dirty="0">
                  <a:cs typeface="Arial" panose="020B0604020202020204" pitchFamily="34" charset="0"/>
                </a:rPr>
                <a:t>Query</a:t>
              </a:r>
            </a:p>
          </p:txBody>
        </p:sp>
        <p:sp>
          <p:nvSpPr>
            <p:cNvPr id="69" name="TextBox 68">
              <a:extLst>
                <a:ext uri="{FF2B5EF4-FFF2-40B4-BE49-F238E27FC236}">
                  <a16:creationId xmlns:a16="http://schemas.microsoft.com/office/drawing/2014/main" id="{95C4793C-EC71-496F-896C-30F61601FE82}"/>
                </a:ext>
              </a:extLst>
            </p:cNvPr>
            <p:cNvSpPr txBox="1"/>
            <p:nvPr/>
          </p:nvSpPr>
          <p:spPr>
            <a:xfrm>
              <a:off x="8605603" y="3130891"/>
              <a:ext cx="1127652" cy="256545"/>
            </a:xfrm>
            <a:prstGeom prst="rect">
              <a:avLst/>
            </a:prstGeom>
            <a:noFill/>
          </p:spPr>
          <p:txBody>
            <a:bodyPr wrap="square" rtlCol="0">
              <a:spAutoFit/>
            </a:bodyPr>
            <a:lstStyle/>
            <a:p>
              <a:pPr algn="ctr" defTabSz="609502"/>
              <a:r>
                <a:rPr lang="en-US" sz="1067" dirty="0">
                  <a:cs typeface="Arial" panose="020B0604020202020204" pitchFamily="34" charset="0"/>
                </a:rPr>
                <a:t>Storage </a:t>
              </a:r>
            </a:p>
          </p:txBody>
        </p:sp>
        <p:sp>
          <p:nvSpPr>
            <p:cNvPr id="70" name="TextBox 69">
              <a:extLst>
                <a:ext uri="{FF2B5EF4-FFF2-40B4-BE49-F238E27FC236}">
                  <a16:creationId xmlns:a16="http://schemas.microsoft.com/office/drawing/2014/main" id="{181D4B2B-FA81-4995-9031-6CFA46EBB4AD}"/>
                </a:ext>
              </a:extLst>
            </p:cNvPr>
            <p:cNvSpPr txBox="1"/>
            <p:nvPr/>
          </p:nvSpPr>
          <p:spPr>
            <a:xfrm>
              <a:off x="8605603" y="3930446"/>
              <a:ext cx="1127652" cy="256545"/>
            </a:xfrm>
            <a:prstGeom prst="rect">
              <a:avLst/>
            </a:prstGeom>
            <a:noFill/>
          </p:spPr>
          <p:txBody>
            <a:bodyPr wrap="square" rtlCol="0">
              <a:spAutoFit/>
            </a:bodyPr>
            <a:lstStyle/>
            <a:p>
              <a:pPr algn="ctr" defTabSz="609502"/>
              <a:r>
                <a:rPr lang="en-US" sz="1067" dirty="0">
                  <a:cs typeface="Arial" panose="020B0604020202020204" pitchFamily="34" charset="0"/>
                </a:rPr>
                <a:t>Compute</a:t>
              </a:r>
            </a:p>
          </p:txBody>
        </p:sp>
        <p:sp>
          <p:nvSpPr>
            <p:cNvPr id="71" name="TextBox 70">
              <a:extLst>
                <a:ext uri="{FF2B5EF4-FFF2-40B4-BE49-F238E27FC236}">
                  <a16:creationId xmlns:a16="http://schemas.microsoft.com/office/drawing/2014/main" id="{895A8203-AE35-4CA3-A6A5-2B0919008395}"/>
                </a:ext>
              </a:extLst>
            </p:cNvPr>
            <p:cNvSpPr txBox="1"/>
            <p:nvPr/>
          </p:nvSpPr>
          <p:spPr>
            <a:xfrm>
              <a:off x="7487789" y="3106629"/>
              <a:ext cx="1127652" cy="420756"/>
            </a:xfrm>
            <a:prstGeom prst="rect">
              <a:avLst/>
            </a:prstGeom>
            <a:noFill/>
          </p:spPr>
          <p:txBody>
            <a:bodyPr wrap="square" rtlCol="0">
              <a:spAutoFit/>
            </a:bodyPr>
            <a:lstStyle/>
            <a:p>
              <a:pPr algn="ctr" defTabSz="609502"/>
              <a:r>
                <a:rPr lang="en-US" sz="1067" dirty="0">
                  <a:cs typeface="Arial" panose="020B0604020202020204" pitchFamily="34" charset="0"/>
                </a:rPr>
                <a:t>Metadata Catalog</a:t>
              </a:r>
            </a:p>
          </p:txBody>
        </p:sp>
        <p:sp>
          <p:nvSpPr>
            <p:cNvPr id="72" name="TextBox 71">
              <a:extLst>
                <a:ext uri="{FF2B5EF4-FFF2-40B4-BE49-F238E27FC236}">
                  <a16:creationId xmlns:a16="http://schemas.microsoft.com/office/drawing/2014/main" id="{E92F9E24-BC4F-4789-82DF-08929C7DD9B0}"/>
                </a:ext>
              </a:extLst>
            </p:cNvPr>
            <p:cNvSpPr txBox="1"/>
            <p:nvPr/>
          </p:nvSpPr>
          <p:spPr>
            <a:xfrm>
              <a:off x="7109013" y="1648485"/>
              <a:ext cx="1127652" cy="235898"/>
            </a:xfrm>
            <a:prstGeom prst="rect">
              <a:avLst/>
            </a:prstGeom>
            <a:noFill/>
          </p:spPr>
          <p:txBody>
            <a:bodyPr wrap="square" rtlCol="0">
              <a:spAutoFit/>
            </a:bodyPr>
            <a:lstStyle/>
            <a:p>
              <a:pPr algn="ctr" defTabSz="609502"/>
              <a:r>
                <a:rPr lang="en-US" sz="933" dirty="0">
                  <a:cs typeface="Arial" panose="020B0604020202020204" pitchFamily="34" charset="0"/>
                </a:rPr>
                <a:t>TCP/IP </a:t>
              </a:r>
            </a:p>
          </p:txBody>
        </p:sp>
        <p:cxnSp>
          <p:nvCxnSpPr>
            <p:cNvPr id="73" name="Straight Arrow Connector 151">
              <a:extLst>
                <a:ext uri="{FF2B5EF4-FFF2-40B4-BE49-F238E27FC236}">
                  <a16:creationId xmlns:a16="http://schemas.microsoft.com/office/drawing/2014/main" id="{BE724E99-51E6-4DD0-A234-AD8A2FBF42E0}"/>
                </a:ext>
              </a:extLst>
            </p:cNvPr>
            <p:cNvCxnSpPr/>
            <p:nvPr/>
          </p:nvCxnSpPr>
          <p:spPr>
            <a:xfrm>
              <a:off x="9721805" y="2017292"/>
              <a:ext cx="521432" cy="1"/>
            </a:xfrm>
            <a:prstGeom prst="straightConnector1">
              <a:avLst/>
            </a:prstGeom>
            <a:ln w="9525">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153">
              <a:extLst>
                <a:ext uri="{FF2B5EF4-FFF2-40B4-BE49-F238E27FC236}">
                  <a16:creationId xmlns:a16="http://schemas.microsoft.com/office/drawing/2014/main" id="{2403C5AD-EDDB-4971-BD0C-5B66C81DBB11}"/>
                </a:ext>
              </a:extLst>
            </p:cNvPr>
            <p:cNvCxnSpPr/>
            <p:nvPr/>
          </p:nvCxnSpPr>
          <p:spPr>
            <a:xfrm>
              <a:off x="9712345" y="3503650"/>
              <a:ext cx="521432" cy="1"/>
            </a:xfrm>
            <a:prstGeom prst="straightConnector1">
              <a:avLst/>
            </a:prstGeom>
            <a:ln w="9525">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154">
              <a:extLst>
                <a:ext uri="{FF2B5EF4-FFF2-40B4-BE49-F238E27FC236}">
                  <a16:creationId xmlns:a16="http://schemas.microsoft.com/office/drawing/2014/main" id="{FEABED24-F417-4700-8B4C-4DCB247CFAB9}"/>
                </a:ext>
              </a:extLst>
            </p:cNvPr>
            <p:cNvCxnSpPr/>
            <p:nvPr/>
          </p:nvCxnSpPr>
          <p:spPr>
            <a:xfrm flipV="1">
              <a:off x="6576243" y="2566917"/>
              <a:ext cx="0" cy="1142899"/>
            </a:xfrm>
            <a:prstGeom prst="straightConnector1">
              <a:avLst/>
            </a:prstGeom>
            <a:ln w="9525">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509C9856-994E-489D-9315-3ABB28F9EAD9}"/>
                </a:ext>
              </a:extLst>
            </p:cNvPr>
            <p:cNvSpPr txBox="1"/>
            <p:nvPr/>
          </p:nvSpPr>
          <p:spPr>
            <a:xfrm>
              <a:off x="5639657" y="4386890"/>
              <a:ext cx="1750768" cy="420756"/>
            </a:xfrm>
            <a:prstGeom prst="rect">
              <a:avLst/>
            </a:prstGeom>
            <a:noFill/>
          </p:spPr>
          <p:txBody>
            <a:bodyPr wrap="square" rtlCol="0">
              <a:spAutoFit/>
            </a:bodyPr>
            <a:lstStyle/>
            <a:p>
              <a:pPr algn="ctr" defTabSz="609502"/>
              <a:r>
                <a:rPr lang="en-US" sz="1067" dirty="0">
                  <a:solidFill>
                    <a:schemeClr val="accent4"/>
                  </a:solidFill>
                  <a:cs typeface="Arial" panose="020B0604020202020204" pitchFamily="34" charset="0"/>
                </a:rPr>
                <a:t>Security &amp; Edge Management Systems </a:t>
              </a:r>
            </a:p>
          </p:txBody>
        </p:sp>
        <p:sp>
          <p:nvSpPr>
            <p:cNvPr id="77" name="TextBox 76">
              <a:extLst>
                <a:ext uri="{FF2B5EF4-FFF2-40B4-BE49-F238E27FC236}">
                  <a16:creationId xmlns:a16="http://schemas.microsoft.com/office/drawing/2014/main" id="{4D40CAF1-71F7-438C-9D04-17FDCB5A0B4C}"/>
                </a:ext>
              </a:extLst>
            </p:cNvPr>
            <p:cNvSpPr txBox="1"/>
            <p:nvPr/>
          </p:nvSpPr>
          <p:spPr>
            <a:xfrm>
              <a:off x="3652236" y="3203513"/>
              <a:ext cx="794195" cy="523028"/>
            </a:xfrm>
            <a:prstGeom prst="rect">
              <a:avLst/>
            </a:prstGeom>
            <a:noFill/>
          </p:spPr>
          <p:txBody>
            <a:bodyPr wrap="square" lIns="0" rIns="0" rtlCol="0">
              <a:spAutoFit/>
            </a:bodyPr>
            <a:lstStyle/>
            <a:p>
              <a:pPr algn="ctr" defTabSz="609502"/>
              <a:r>
                <a:rPr lang="en-US" sz="933" dirty="0">
                  <a:cs typeface="Arial" panose="020B0604020202020204" pitchFamily="34" charset="0"/>
                </a:rPr>
                <a:t>MQTT, HTTPS, CoAP, REST, XMPP, DDS, etc. </a:t>
              </a:r>
            </a:p>
          </p:txBody>
        </p:sp>
        <p:sp>
          <p:nvSpPr>
            <p:cNvPr id="78" name="Rounded Rectangle 74">
              <a:extLst>
                <a:ext uri="{FF2B5EF4-FFF2-40B4-BE49-F238E27FC236}">
                  <a16:creationId xmlns:a16="http://schemas.microsoft.com/office/drawing/2014/main" id="{327C2CDB-C2EB-4A98-A0F7-228C4BD98D37}"/>
                </a:ext>
              </a:extLst>
            </p:cNvPr>
            <p:cNvSpPr/>
            <p:nvPr/>
          </p:nvSpPr>
          <p:spPr>
            <a:xfrm>
              <a:off x="464227" y="2111437"/>
              <a:ext cx="3143692" cy="2251539"/>
            </a:xfrm>
            <a:prstGeom prst="roundRect">
              <a:avLst>
                <a:gd name="adj" fmla="val 2785"/>
              </a:avLst>
            </a:prstGeom>
            <a:noFill/>
            <a:ln w="9525">
              <a:solidFill>
                <a:schemeClr val="tx1">
                  <a:lumMod val="50000"/>
                  <a:lumOff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cxnSp>
          <p:nvCxnSpPr>
            <p:cNvPr id="79" name="Straight Arrow Connector 173">
              <a:extLst>
                <a:ext uri="{FF2B5EF4-FFF2-40B4-BE49-F238E27FC236}">
                  <a16:creationId xmlns:a16="http://schemas.microsoft.com/office/drawing/2014/main" id="{7D85ECA0-D7AE-4930-A5CF-6FE36846A504}"/>
                </a:ext>
              </a:extLst>
            </p:cNvPr>
            <p:cNvCxnSpPr/>
            <p:nvPr/>
          </p:nvCxnSpPr>
          <p:spPr>
            <a:xfrm>
              <a:off x="6912917" y="4219855"/>
              <a:ext cx="1652825" cy="0"/>
            </a:xfrm>
            <a:prstGeom prst="straightConnector1">
              <a:avLst/>
            </a:prstGeom>
            <a:ln w="9525">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2BC73F2A-ECC9-4BFA-B46E-E08F7CD11332}"/>
                </a:ext>
              </a:extLst>
            </p:cNvPr>
            <p:cNvSpPr txBox="1"/>
            <p:nvPr/>
          </p:nvSpPr>
          <p:spPr>
            <a:xfrm>
              <a:off x="6763169" y="4011079"/>
              <a:ext cx="1127652" cy="235898"/>
            </a:xfrm>
            <a:prstGeom prst="rect">
              <a:avLst/>
            </a:prstGeom>
            <a:noFill/>
          </p:spPr>
          <p:txBody>
            <a:bodyPr wrap="square" rtlCol="0">
              <a:spAutoFit/>
            </a:bodyPr>
            <a:lstStyle/>
            <a:p>
              <a:pPr algn="ctr" defTabSz="609502"/>
              <a:r>
                <a:rPr lang="en-US" sz="933" dirty="0">
                  <a:cs typeface="Arial" panose="020B0604020202020204" pitchFamily="34" charset="0"/>
                </a:rPr>
                <a:t>TCP/IP </a:t>
              </a:r>
            </a:p>
          </p:txBody>
        </p:sp>
        <p:cxnSp>
          <p:nvCxnSpPr>
            <p:cNvPr id="81" name="Straight Arrow Connector 176">
              <a:extLst>
                <a:ext uri="{FF2B5EF4-FFF2-40B4-BE49-F238E27FC236}">
                  <a16:creationId xmlns:a16="http://schemas.microsoft.com/office/drawing/2014/main" id="{D1A0A780-CCA5-4146-BB43-D73794FDCCAA}"/>
                </a:ext>
              </a:extLst>
            </p:cNvPr>
            <p:cNvCxnSpPr/>
            <p:nvPr/>
          </p:nvCxnSpPr>
          <p:spPr>
            <a:xfrm>
              <a:off x="6919337" y="3978519"/>
              <a:ext cx="820460" cy="0"/>
            </a:xfrm>
            <a:prstGeom prst="straightConnector1">
              <a:avLst/>
            </a:prstGeom>
            <a:ln w="9525">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C51B72ED-B252-45D6-B478-CE531D79AE0B}"/>
                </a:ext>
              </a:extLst>
            </p:cNvPr>
            <p:cNvSpPr txBox="1"/>
            <p:nvPr/>
          </p:nvSpPr>
          <p:spPr>
            <a:xfrm>
              <a:off x="6758986" y="3775117"/>
              <a:ext cx="1127652" cy="235898"/>
            </a:xfrm>
            <a:prstGeom prst="rect">
              <a:avLst/>
            </a:prstGeom>
            <a:noFill/>
          </p:spPr>
          <p:txBody>
            <a:bodyPr wrap="square" rtlCol="0">
              <a:spAutoFit/>
            </a:bodyPr>
            <a:lstStyle/>
            <a:p>
              <a:pPr algn="ctr" defTabSz="609502"/>
              <a:r>
                <a:rPr lang="en-US" sz="933" dirty="0">
                  <a:cs typeface="Arial" panose="020B0604020202020204" pitchFamily="34" charset="0"/>
                </a:rPr>
                <a:t>TCP/IP </a:t>
              </a:r>
            </a:p>
          </p:txBody>
        </p:sp>
        <p:grpSp>
          <p:nvGrpSpPr>
            <p:cNvPr id="83" name="Group 103">
              <a:extLst>
                <a:ext uri="{FF2B5EF4-FFF2-40B4-BE49-F238E27FC236}">
                  <a16:creationId xmlns:a16="http://schemas.microsoft.com/office/drawing/2014/main" id="{B61DA583-1832-4422-99B3-096C89459DC5}"/>
                </a:ext>
              </a:extLst>
            </p:cNvPr>
            <p:cNvGrpSpPr/>
            <p:nvPr/>
          </p:nvGrpSpPr>
          <p:grpSpPr>
            <a:xfrm>
              <a:off x="4891639" y="2856744"/>
              <a:ext cx="646272" cy="667109"/>
              <a:chOff x="4428877" y="293298"/>
              <a:chExt cx="484704" cy="500332"/>
            </a:xfrm>
          </p:grpSpPr>
          <p:sp>
            <p:nvSpPr>
              <p:cNvPr id="235" name="Oval 96">
                <a:extLst>
                  <a:ext uri="{FF2B5EF4-FFF2-40B4-BE49-F238E27FC236}">
                    <a16:creationId xmlns:a16="http://schemas.microsoft.com/office/drawing/2014/main" id="{416CDEDE-46A1-4F5B-BE01-180FCD60E990}"/>
                  </a:ext>
                </a:extLst>
              </p:cNvPr>
              <p:cNvSpPr/>
              <p:nvPr/>
            </p:nvSpPr>
            <p:spPr>
              <a:xfrm>
                <a:off x="4428877" y="293298"/>
                <a:ext cx="484704" cy="50033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236" name="Rectangle 97">
                <a:extLst>
                  <a:ext uri="{FF2B5EF4-FFF2-40B4-BE49-F238E27FC236}">
                    <a16:creationId xmlns:a16="http://schemas.microsoft.com/office/drawing/2014/main" id="{D6602441-E358-4482-9916-EEFBE5846864}"/>
                  </a:ext>
                </a:extLst>
              </p:cNvPr>
              <p:cNvSpPr/>
              <p:nvPr/>
            </p:nvSpPr>
            <p:spPr>
              <a:xfrm>
                <a:off x="4506073" y="474454"/>
                <a:ext cx="118122" cy="13802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237" name="Rectangle 197">
                <a:extLst>
                  <a:ext uri="{FF2B5EF4-FFF2-40B4-BE49-F238E27FC236}">
                    <a16:creationId xmlns:a16="http://schemas.microsoft.com/office/drawing/2014/main" id="{D39C080D-2631-4B01-837C-C0BB70C25755}"/>
                  </a:ext>
                </a:extLst>
              </p:cNvPr>
              <p:cNvSpPr/>
              <p:nvPr/>
            </p:nvSpPr>
            <p:spPr>
              <a:xfrm>
                <a:off x="4744733" y="419832"/>
                <a:ext cx="74104" cy="690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238" name="Rectangle 198">
                <a:extLst>
                  <a:ext uri="{FF2B5EF4-FFF2-40B4-BE49-F238E27FC236}">
                    <a16:creationId xmlns:a16="http://schemas.microsoft.com/office/drawing/2014/main" id="{18D34DC4-9746-4D51-88BB-D6816BAC660B}"/>
                  </a:ext>
                </a:extLst>
              </p:cNvPr>
              <p:cNvSpPr/>
              <p:nvPr/>
            </p:nvSpPr>
            <p:spPr>
              <a:xfrm>
                <a:off x="4750491" y="589484"/>
                <a:ext cx="74104" cy="690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cxnSp>
            <p:nvCxnSpPr>
              <p:cNvPr id="239" name="Straight Arrow Connector 100">
                <a:extLst>
                  <a:ext uri="{FF2B5EF4-FFF2-40B4-BE49-F238E27FC236}">
                    <a16:creationId xmlns:a16="http://schemas.microsoft.com/office/drawing/2014/main" id="{88D5EEF7-8086-45F9-AFE9-D17BEA403C70}"/>
                  </a:ext>
                </a:extLst>
              </p:cNvPr>
              <p:cNvCxnSpPr>
                <a:stCxn id="236" idx="3"/>
                <a:endCxn id="237" idx="1"/>
              </p:cNvCxnSpPr>
              <p:nvPr/>
            </p:nvCxnSpPr>
            <p:spPr>
              <a:xfrm flipV="1">
                <a:off x="4624195" y="454338"/>
                <a:ext cx="120538" cy="89127"/>
              </a:xfrm>
              <a:prstGeom prst="straightConnector1">
                <a:avLst/>
              </a:prstGeom>
              <a:ln>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Arrow Connector 102">
                <a:extLst>
                  <a:ext uri="{FF2B5EF4-FFF2-40B4-BE49-F238E27FC236}">
                    <a16:creationId xmlns:a16="http://schemas.microsoft.com/office/drawing/2014/main" id="{7A1B6E9E-65C2-4D48-8FE0-5AAD8F551397}"/>
                  </a:ext>
                </a:extLst>
              </p:cNvPr>
              <p:cNvCxnSpPr>
                <a:endCxn id="238" idx="1"/>
              </p:cNvCxnSpPr>
              <p:nvPr/>
            </p:nvCxnSpPr>
            <p:spPr>
              <a:xfrm>
                <a:off x="4624195" y="543465"/>
                <a:ext cx="126296" cy="80525"/>
              </a:xfrm>
              <a:prstGeom prst="straightConnector1">
                <a:avLst/>
              </a:prstGeom>
              <a:ln>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84" name="TextBox 83">
              <a:extLst>
                <a:ext uri="{FF2B5EF4-FFF2-40B4-BE49-F238E27FC236}">
                  <a16:creationId xmlns:a16="http://schemas.microsoft.com/office/drawing/2014/main" id="{1D02AEB5-B495-4494-8AFF-A3F522D94FBA}"/>
                </a:ext>
              </a:extLst>
            </p:cNvPr>
            <p:cNvSpPr txBox="1"/>
            <p:nvPr/>
          </p:nvSpPr>
          <p:spPr>
            <a:xfrm rot="16200000">
              <a:off x="9552665" y="2992197"/>
              <a:ext cx="3559176" cy="297454"/>
            </a:xfrm>
            <a:prstGeom prst="rect">
              <a:avLst/>
            </a:prstGeom>
            <a:noFill/>
          </p:spPr>
          <p:txBody>
            <a:bodyPr wrap="square" rtlCol="0">
              <a:spAutoFit/>
            </a:bodyPr>
            <a:lstStyle/>
            <a:p>
              <a:pPr algn="ctr" defTabSz="609502"/>
              <a:r>
                <a:rPr lang="en-US" sz="1333" dirty="0">
                  <a:cs typeface="Arial" panose="020B0604020202020204" pitchFamily="34" charset="0"/>
                </a:rPr>
                <a:t>API Library &amp; API Mgmt</a:t>
              </a:r>
            </a:p>
          </p:txBody>
        </p:sp>
        <p:sp>
          <p:nvSpPr>
            <p:cNvPr id="85" name="Rounded Rectangle 209">
              <a:extLst>
                <a:ext uri="{FF2B5EF4-FFF2-40B4-BE49-F238E27FC236}">
                  <a16:creationId xmlns:a16="http://schemas.microsoft.com/office/drawing/2014/main" id="{E42F29F9-5F1B-486E-880E-C5CCB1D20166}"/>
                </a:ext>
              </a:extLst>
            </p:cNvPr>
            <p:cNvSpPr/>
            <p:nvPr/>
          </p:nvSpPr>
          <p:spPr>
            <a:xfrm>
              <a:off x="11145365" y="1291399"/>
              <a:ext cx="394985" cy="3723800"/>
            </a:xfrm>
            <a:prstGeom prst="roundRect">
              <a:avLst>
                <a:gd name="adj" fmla="val 14523"/>
              </a:avLst>
            </a:prstGeom>
            <a:noFill/>
            <a:ln w="9525">
              <a:solidFill>
                <a:schemeClr val="tx1">
                  <a:lumMod val="50000"/>
                  <a:lumOff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IE" sz="2400">
                <a:solidFill>
                  <a:schemeClr val="tx1"/>
                </a:solidFill>
              </a:endParaRPr>
            </a:p>
          </p:txBody>
        </p:sp>
        <p:sp>
          <p:nvSpPr>
            <p:cNvPr id="86" name="TextBox 85">
              <a:extLst>
                <a:ext uri="{FF2B5EF4-FFF2-40B4-BE49-F238E27FC236}">
                  <a16:creationId xmlns:a16="http://schemas.microsoft.com/office/drawing/2014/main" id="{2843EB2A-69F9-432C-880D-EF7CBDEEB35F}"/>
                </a:ext>
              </a:extLst>
            </p:cNvPr>
            <p:cNvSpPr txBox="1"/>
            <p:nvPr/>
          </p:nvSpPr>
          <p:spPr>
            <a:xfrm>
              <a:off x="5665217" y="5125398"/>
              <a:ext cx="6054833" cy="572133"/>
            </a:xfrm>
            <a:prstGeom prst="rect">
              <a:avLst/>
            </a:prstGeom>
            <a:noFill/>
          </p:spPr>
          <p:txBody>
            <a:bodyPr wrap="square" rtlCol="0" anchor="ctr" anchorCtr="0">
              <a:noAutofit/>
            </a:bodyPr>
            <a:lstStyle/>
            <a:p>
              <a:pPr defTabSz="609502"/>
              <a:r>
                <a:rPr lang="en-US" sz="1200" dirty="0">
                  <a:cs typeface="Arial" panose="020B0604020202020204" pitchFamily="34" charset="0"/>
                </a:rPr>
                <a:t>Cloud Management System (Monitoring, Auto-scaling, Logging, Eventing) </a:t>
              </a:r>
            </a:p>
          </p:txBody>
        </p:sp>
        <p:sp>
          <p:nvSpPr>
            <p:cNvPr id="87" name="Rounded Rectangle 243">
              <a:extLst>
                <a:ext uri="{FF2B5EF4-FFF2-40B4-BE49-F238E27FC236}">
                  <a16:creationId xmlns:a16="http://schemas.microsoft.com/office/drawing/2014/main" id="{23624F71-B17E-474E-A8DF-6BB390E27FDD}"/>
                </a:ext>
              </a:extLst>
            </p:cNvPr>
            <p:cNvSpPr/>
            <p:nvPr/>
          </p:nvSpPr>
          <p:spPr>
            <a:xfrm>
              <a:off x="5260626" y="4387391"/>
              <a:ext cx="328653" cy="327667"/>
            </a:xfrm>
            <a:prstGeom prst="roundRect">
              <a:avLst/>
            </a:prstGeom>
            <a:solidFill>
              <a:schemeClr val="accent4"/>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88" name="TextBox 87">
              <a:extLst>
                <a:ext uri="{FF2B5EF4-FFF2-40B4-BE49-F238E27FC236}">
                  <a16:creationId xmlns:a16="http://schemas.microsoft.com/office/drawing/2014/main" id="{C7BAB394-ABD9-4B11-8398-21F800142EB1}"/>
                </a:ext>
              </a:extLst>
            </p:cNvPr>
            <p:cNvSpPr txBox="1"/>
            <p:nvPr/>
          </p:nvSpPr>
          <p:spPr>
            <a:xfrm>
              <a:off x="4630550" y="4789946"/>
              <a:ext cx="1717969" cy="256545"/>
            </a:xfrm>
            <a:prstGeom prst="rect">
              <a:avLst/>
            </a:prstGeom>
            <a:noFill/>
          </p:spPr>
          <p:txBody>
            <a:bodyPr wrap="square" rtlCol="0">
              <a:spAutoFit/>
            </a:bodyPr>
            <a:lstStyle/>
            <a:p>
              <a:pPr algn="ctr" defTabSz="609502"/>
              <a:r>
                <a:rPr lang="en-US" sz="1067" dirty="0">
                  <a:solidFill>
                    <a:schemeClr val="accent4"/>
                  </a:solidFill>
                  <a:cs typeface="Arial" panose="020B0604020202020204" pitchFamily="34" charset="0"/>
                </a:rPr>
                <a:t>Device Attestation</a:t>
              </a:r>
            </a:p>
          </p:txBody>
        </p:sp>
        <p:cxnSp>
          <p:nvCxnSpPr>
            <p:cNvPr id="89" name="Straight Arrow Connector 315">
              <a:extLst>
                <a:ext uri="{FF2B5EF4-FFF2-40B4-BE49-F238E27FC236}">
                  <a16:creationId xmlns:a16="http://schemas.microsoft.com/office/drawing/2014/main" id="{5AACDA94-29A3-491E-950D-D327C8328CEE}"/>
                </a:ext>
              </a:extLst>
            </p:cNvPr>
            <p:cNvCxnSpPr/>
            <p:nvPr/>
          </p:nvCxnSpPr>
          <p:spPr>
            <a:xfrm>
              <a:off x="5219325" y="1875192"/>
              <a:ext cx="1052959" cy="0"/>
            </a:xfrm>
            <a:prstGeom prst="straightConnector1">
              <a:avLst/>
            </a:prstGeom>
            <a:ln w="9525">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319">
              <a:extLst>
                <a:ext uri="{FF2B5EF4-FFF2-40B4-BE49-F238E27FC236}">
                  <a16:creationId xmlns:a16="http://schemas.microsoft.com/office/drawing/2014/main" id="{1AA411C6-DCF4-4085-8E64-9AF8223C560E}"/>
                </a:ext>
              </a:extLst>
            </p:cNvPr>
            <p:cNvCxnSpPr/>
            <p:nvPr/>
          </p:nvCxnSpPr>
          <p:spPr>
            <a:xfrm>
              <a:off x="6804273" y="1897091"/>
              <a:ext cx="1754568" cy="0"/>
            </a:xfrm>
            <a:prstGeom prst="straightConnector1">
              <a:avLst/>
            </a:prstGeom>
            <a:ln w="9525">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8D54EC5E-924B-41DB-B68B-347CE568BBC8}"/>
                </a:ext>
              </a:extLst>
            </p:cNvPr>
            <p:cNvSpPr txBox="1"/>
            <p:nvPr/>
          </p:nvSpPr>
          <p:spPr>
            <a:xfrm>
              <a:off x="8605603" y="4730003"/>
              <a:ext cx="1127652" cy="256545"/>
            </a:xfrm>
            <a:prstGeom prst="rect">
              <a:avLst/>
            </a:prstGeom>
            <a:noFill/>
          </p:spPr>
          <p:txBody>
            <a:bodyPr wrap="square" rtlCol="0">
              <a:spAutoFit/>
            </a:bodyPr>
            <a:lstStyle/>
            <a:p>
              <a:pPr algn="ctr" defTabSz="609502"/>
              <a:r>
                <a:rPr lang="en-US" sz="1067" dirty="0">
                  <a:cs typeface="Arial" panose="020B0604020202020204" pitchFamily="34" charset="0"/>
                </a:rPr>
                <a:t>Analytics</a:t>
              </a:r>
            </a:p>
          </p:txBody>
        </p:sp>
        <p:cxnSp>
          <p:nvCxnSpPr>
            <p:cNvPr id="92" name="Straight Arrow Connector 162">
              <a:extLst>
                <a:ext uri="{FF2B5EF4-FFF2-40B4-BE49-F238E27FC236}">
                  <a16:creationId xmlns:a16="http://schemas.microsoft.com/office/drawing/2014/main" id="{B676A3E3-B63E-4B71-B08C-204A527A4A40}"/>
                </a:ext>
              </a:extLst>
            </p:cNvPr>
            <p:cNvCxnSpPr/>
            <p:nvPr/>
          </p:nvCxnSpPr>
          <p:spPr>
            <a:xfrm>
              <a:off x="2112623" y="2861983"/>
              <a:ext cx="1375491" cy="0"/>
            </a:xfrm>
            <a:prstGeom prst="straightConnector1">
              <a:avLst/>
            </a:prstGeom>
            <a:ln w="9525">
              <a:solidFill>
                <a:schemeClr val="accent4"/>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189">
              <a:extLst>
                <a:ext uri="{FF2B5EF4-FFF2-40B4-BE49-F238E27FC236}">
                  <a16:creationId xmlns:a16="http://schemas.microsoft.com/office/drawing/2014/main" id="{5B8695B0-DD0C-4866-9807-E91C5C8CAFD4}"/>
                </a:ext>
              </a:extLst>
            </p:cNvPr>
            <p:cNvCxnSpPr/>
            <p:nvPr/>
          </p:nvCxnSpPr>
          <p:spPr>
            <a:xfrm>
              <a:off x="3486615" y="2861983"/>
              <a:ext cx="0" cy="1314288"/>
            </a:xfrm>
            <a:prstGeom prst="straightConnector1">
              <a:avLst/>
            </a:prstGeom>
            <a:ln w="9525">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214">
              <a:extLst>
                <a:ext uri="{FF2B5EF4-FFF2-40B4-BE49-F238E27FC236}">
                  <a16:creationId xmlns:a16="http://schemas.microsoft.com/office/drawing/2014/main" id="{C9819323-6028-4409-A835-C1F8A1CA242B}"/>
                </a:ext>
              </a:extLst>
            </p:cNvPr>
            <p:cNvCxnSpPr/>
            <p:nvPr/>
          </p:nvCxnSpPr>
          <p:spPr>
            <a:xfrm flipV="1">
              <a:off x="5583977" y="4178759"/>
              <a:ext cx="0" cy="205088"/>
            </a:xfrm>
            <a:prstGeom prst="straightConnector1">
              <a:avLst/>
            </a:prstGeom>
            <a:ln w="9525">
              <a:solidFill>
                <a:schemeClr val="accent4"/>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256">
              <a:extLst>
                <a:ext uri="{FF2B5EF4-FFF2-40B4-BE49-F238E27FC236}">
                  <a16:creationId xmlns:a16="http://schemas.microsoft.com/office/drawing/2014/main" id="{E3A8A8CA-31AF-4E88-B404-EE8BA8BA1FB2}"/>
                </a:ext>
              </a:extLst>
            </p:cNvPr>
            <p:cNvCxnSpPr/>
            <p:nvPr/>
          </p:nvCxnSpPr>
          <p:spPr>
            <a:xfrm flipV="1">
              <a:off x="3134839" y="3365418"/>
              <a:ext cx="351776" cy="1684"/>
            </a:xfrm>
            <a:prstGeom prst="straightConnector1">
              <a:avLst/>
            </a:prstGeom>
            <a:ln w="9525">
              <a:solidFill>
                <a:schemeClr val="accent4"/>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6" name="Rounded Rectangle 244">
              <a:extLst>
                <a:ext uri="{FF2B5EF4-FFF2-40B4-BE49-F238E27FC236}">
                  <a16:creationId xmlns:a16="http://schemas.microsoft.com/office/drawing/2014/main" id="{5DE79275-99D4-44A1-A52E-9AE740FD6224}"/>
                </a:ext>
              </a:extLst>
            </p:cNvPr>
            <p:cNvSpPr/>
            <p:nvPr/>
          </p:nvSpPr>
          <p:spPr>
            <a:xfrm>
              <a:off x="5394918" y="4516381"/>
              <a:ext cx="328653" cy="327667"/>
            </a:xfrm>
            <a:prstGeom prst="roundRect">
              <a:avLst/>
            </a:prstGeom>
            <a:solidFill>
              <a:schemeClr val="accent4"/>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cxnSp>
          <p:nvCxnSpPr>
            <p:cNvPr id="97" name="Straight Arrow Connector 278">
              <a:extLst>
                <a:ext uri="{FF2B5EF4-FFF2-40B4-BE49-F238E27FC236}">
                  <a16:creationId xmlns:a16="http://schemas.microsoft.com/office/drawing/2014/main" id="{F672D6A8-D9DB-4792-A888-CEC74BC12B2D}"/>
                </a:ext>
              </a:extLst>
            </p:cNvPr>
            <p:cNvCxnSpPr/>
            <p:nvPr/>
          </p:nvCxnSpPr>
          <p:spPr>
            <a:xfrm flipH="1" flipV="1">
              <a:off x="3346177" y="2784726"/>
              <a:ext cx="383" cy="1359"/>
            </a:xfrm>
            <a:prstGeom prst="straightConnector1">
              <a:avLst/>
            </a:prstGeom>
            <a:ln w="9525">
              <a:solidFill>
                <a:srgbClr val="00B05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302">
              <a:extLst>
                <a:ext uri="{FF2B5EF4-FFF2-40B4-BE49-F238E27FC236}">
                  <a16:creationId xmlns:a16="http://schemas.microsoft.com/office/drawing/2014/main" id="{1D243103-9E5F-4862-859F-55D7509669B3}"/>
                </a:ext>
              </a:extLst>
            </p:cNvPr>
            <p:cNvCxnSpPr/>
            <p:nvPr/>
          </p:nvCxnSpPr>
          <p:spPr>
            <a:xfrm flipH="1">
              <a:off x="3135311" y="3210133"/>
              <a:ext cx="280416" cy="0"/>
            </a:xfrm>
            <a:prstGeom prst="straightConnector1">
              <a:avLst/>
            </a:prstGeom>
            <a:ln w="9525">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9" name="Rectangle 90">
              <a:extLst>
                <a:ext uri="{FF2B5EF4-FFF2-40B4-BE49-F238E27FC236}">
                  <a16:creationId xmlns:a16="http://schemas.microsoft.com/office/drawing/2014/main" id="{E5B70C9A-967B-4095-9B09-73413D2E5EC5}"/>
                </a:ext>
              </a:extLst>
            </p:cNvPr>
            <p:cNvSpPr/>
            <p:nvPr/>
          </p:nvSpPr>
          <p:spPr>
            <a:xfrm>
              <a:off x="3459935" y="3116583"/>
              <a:ext cx="60959" cy="60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00" name="Arc 303">
              <a:extLst>
                <a:ext uri="{FF2B5EF4-FFF2-40B4-BE49-F238E27FC236}">
                  <a16:creationId xmlns:a16="http://schemas.microsoft.com/office/drawing/2014/main" id="{E7F082E7-D6D7-4B9A-AA57-033070B91D03}"/>
                </a:ext>
              </a:extLst>
            </p:cNvPr>
            <p:cNvSpPr/>
            <p:nvPr/>
          </p:nvSpPr>
          <p:spPr>
            <a:xfrm rot="16200000">
              <a:off x="3406176" y="3144111"/>
              <a:ext cx="150213" cy="140853"/>
            </a:xfrm>
            <a:prstGeom prst="arc">
              <a:avLst>
                <a:gd name="adj1" fmla="val 16200000"/>
                <a:gd name="adj2" fmla="val 5381315"/>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02"/>
              <a:endParaRPr lang="en-US" sz="2400"/>
            </a:p>
          </p:txBody>
        </p:sp>
        <p:sp>
          <p:nvSpPr>
            <p:cNvPr id="101" name="Rectangle 307">
              <a:extLst>
                <a:ext uri="{FF2B5EF4-FFF2-40B4-BE49-F238E27FC236}">
                  <a16:creationId xmlns:a16="http://schemas.microsoft.com/office/drawing/2014/main" id="{DBAE7EE7-3507-4F2D-B028-EF6A78B47EE8}"/>
                </a:ext>
              </a:extLst>
            </p:cNvPr>
            <p:cNvSpPr/>
            <p:nvPr/>
          </p:nvSpPr>
          <p:spPr>
            <a:xfrm>
              <a:off x="3583100" y="3173835"/>
              <a:ext cx="61433"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02" name="Rectangle 308">
              <a:extLst>
                <a:ext uri="{FF2B5EF4-FFF2-40B4-BE49-F238E27FC236}">
                  <a16:creationId xmlns:a16="http://schemas.microsoft.com/office/drawing/2014/main" id="{CA9CAA65-9712-4CC3-94FA-C374E2AE5934}"/>
                </a:ext>
              </a:extLst>
            </p:cNvPr>
            <p:cNvSpPr/>
            <p:nvPr/>
          </p:nvSpPr>
          <p:spPr>
            <a:xfrm>
              <a:off x="3578391" y="3192667"/>
              <a:ext cx="60959"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03" name="Rectangle 310">
              <a:extLst>
                <a:ext uri="{FF2B5EF4-FFF2-40B4-BE49-F238E27FC236}">
                  <a16:creationId xmlns:a16="http://schemas.microsoft.com/office/drawing/2014/main" id="{B7E3A824-F80B-45C0-BF51-92B40AEDE10C}"/>
                </a:ext>
              </a:extLst>
            </p:cNvPr>
            <p:cNvSpPr/>
            <p:nvPr/>
          </p:nvSpPr>
          <p:spPr>
            <a:xfrm>
              <a:off x="3573683" y="2726575"/>
              <a:ext cx="60959"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04" name="Rectangle 311">
              <a:extLst>
                <a:ext uri="{FF2B5EF4-FFF2-40B4-BE49-F238E27FC236}">
                  <a16:creationId xmlns:a16="http://schemas.microsoft.com/office/drawing/2014/main" id="{31EB0FAF-4862-483E-A143-57A14266548D}"/>
                </a:ext>
              </a:extLst>
            </p:cNvPr>
            <p:cNvSpPr/>
            <p:nvPr/>
          </p:nvSpPr>
          <p:spPr>
            <a:xfrm>
              <a:off x="3578391" y="2713055"/>
              <a:ext cx="60959"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05" name="Rectangle 312">
              <a:extLst>
                <a:ext uri="{FF2B5EF4-FFF2-40B4-BE49-F238E27FC236}">
                  <a16:creationId xmlns:a16="http://schemas.microsoft.com/office/drawing/2014/main" id="{95F6C884-548C-4563-ADE2-3DB308A55451}"/>
                </a:ext>
              </a:extLst>
            </p:cNvPr>
            <p:cNvSpPr/>
            <p:nvPr/>
          </p:nvSpPr>
          <p:spPr>
            <a:xfrm>
              <a:off x="3578391" y="4044815"/>
              <a:ext cx="60959" cy="3657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cxnSp>
          <p:nvCxnSpPr>
            <p:cNvPr id="106" name="Straight Arrow Connector 221">
              <a:extLst>
                <a:ext uri="{FF2B5EF4-FFF2-40B4-BE49-F238E27FC236}">
                  <a16:creationId xmlns:a16="http://schemas.microsoft.com/office/drawing/2014/main" id="{197BE283-4EF0-4C32-AD31-447DEA88DB75}"/>
                </a:ext>
              </a:extLst>
            </p:cNvPr>
            <p:cNvCxnSpPr/>
            <p:nvPr/>
          </p:nvCxnSpPr>
          <p:spPr>
            <a:xfrm>
              <a:off x="2116980" y="2759525"/>
              <a:ext cx="1618053" cy="0"/>
            </a:xfrm>
            <a:prstGeom prst="straightConnector1">
              <a:avLst/>
            </a:prstGeom>
            <a:ln w="9525">
              <a:solidFill>
                <a:schemeClr val="tx2"/>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7" name="Rectangle 316">
              <a:extLst>
                <a:ext uri="{FF2B5EF4-FFF2-40B4-BE49-F238E27FC236}">
                  <a16:creationId xmlns:a16="http://schemas.microsoft.com/office/drawing/2014/main" id="{99757A3F-E236-49B3-AE66-05A5149FA19F}"/>
                </a:ext>
              </a:extLst>
            </p:cNvPr>
            <p:cNvSpPr/>
            <p:nvPr/>
          </p:nvSpPr>
          <p:spPr>
            <a:xfrm>
              <a:off x="3571933" y="4172579"/>
              <a:ext cx="60959"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08" name="Rectangle 317">
              <a:extLst>
                <a:ext uri="{FF2B5EF4-FFF2-40B4-BE49-F238E27FC236}">
                  <a16:creationId xmlns:a16="http://schemas.microsoft.com/office/drawing/2014/main" id="{2C24A16E-484B-47F9-A3A0-D1EA5A0245EE}"/>
                </a:ext>
              </a:extLst>
            </p:cNvPr>
            <p:cNvSpPr/>
            <p:nvPr/>
          </p:nvSpPr>
          <p:spPr>
            <a:xfrm>
              <a:off x="3576641" y="4149039"/>
              <a:ext cx="60959"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09" name="Rectangle 322">
              <a:extLst>
                <a:ext uri="{FF2B5EF4-FFF2-40B4-BE49-F238E27FC236}">
                  <a16:creationId xmlns:a16="http://schemas.microsoft.com/office/drawing/2014/main" id="{1AAF12B3-688F-4BFB-8199-1F7B37F77EAC}"/>
                </a:ext>
              </a:extLst>
            </p:cNvPr>
            <p:cNvSpPr/>
            <p:nvPr/>
          </p:nvSpPr>
          <p:spPr>
            <a:xfrm>
              <a:off x="4443898" y="4148673"/>
              <a:ext cx="61433"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10" name="Rectangle 323">
              <a:extLst>
                <a:ext uri="{FF2B5EF4-FFF2-40B4-BE49-F238E27FC236}">
                  <a16:creationId xmlns:a16="http://schemas.microsoft.com/office/drawing/2014/main" id="{55641F21-3870-44C8-A468-CF600DD42D12}"/>
                </a:ext>
              </a:extLst>
            </p:cNvPr>
            <p:cNvSpPr/>
            <p:nvPr/>
          </p:nvSpPr>
          <p:spPr>
            <a:xfrm>
              <a:off x="4443898" y="3184058"/>
              <a:ext cx="61433"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11" name="Rectangle 326">
              <a:extLst>
                <a:ext uri="{FF2B5EF4-FFF2-40B4-BE49-F238E27FC236}">
                  <a16:creationId xmlns:a16="http://schemas.microsoft.com/office/drawing/2014/main" id="{93019089-F7B3-46DC-8E60-3D5233C5308D}"/>
                </a:ext>
              </a:extLst>
            </p:cNvPr>
            <p:cNvSpPr/>
            <p:nvPr/>
          </p:nvSpPr>
          <p:spPr>
            <a:xfrm>
              <a:off x="4439946" y="4168261"/>
              <a:ext cx="61433"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cxnSp>
          <p:nvCxnSpPr>
            <p:cNvPr id="112" name="Straight Arrow Connector 200">
              <a:extLst>
                <a:ext uri="{FF2B5EF4-FFF2-40B4-BE49-F238E27FC236}">
                  <a16:creationId xmlns:a16="http://schemas.microsoft.com/office/drawing/2014/main" id="{BC7BF52F-A926-4217-9B8F-82BDC86EA460}"/>
                </a:ext>
              </a:extLst>
            </p:cNvPr>
            <p:cNvCxnSpPr/>
            <p:nvPr/>
          </p:nvCxnSpPr>
          <p:spPr>
            <a:xfrm>
              <a:off x="3488113" y="4178759"/>
              <a:ext cx="2720920" cy="0"/>
            </a:xfrm>
            <a:prstGeom prst="straightConnector1">
              <a:avLst/>
            </a:prstGeom>
            <a:ln w="9525">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327">
              <a:extLst>
                <a:ext uri="{FF2B5EF4-FFF2-40B4-BE49-F238E27FC236}">
                  <a16:creationId xmlns:a16="http://schemas.microsoft.com/office/drawing/2014/main" id="{8AB75FE0-FB80-44AD-A999-1A1F91351E1A}"/>
                </a:ext>
              </a:extLst>
            </p:cNvPr>
            <p:cNvSpPr/>
            <p:nvPr/>
          </p:nvSpPr>
          <p:spPr>
            <a:xfrm>
              <a:off x="4443142" y="3170479"/>
              <a:ext cx="61433"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sp>
          <p:nvSpPr>
            <p:cNvPr id="114" name="Rectangle 328">
              <a:extLst>
                <a:ext uri="{FF2B5EF4-FFF2-40B4-BE49-F238E27FC236}">
                  <a16:creationId xmlns:a16="http://schemas.microsoft.com/office/drawing/2014/main" id="{95D64CFF-7D99-4680-82A9-156C20F19889}"/>
                </a:ext>
              </a:extLst>
            </p:cNvPr>
            <p:cNvSpPr/>
            <p:nvPr/>
          </p:nvSpPr>
          <p:spPr>
            <a:xfrm>
              <a:off x="4439190" y="3190067"/>
              <a:ext cx="61433"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cxnSp>
          <p:nvCxnSpPr>
            <p:cNvPr id="115" name="Straight Arrow Connector 190">
              <a:extLst>
                <a:ext uri="{FF2B5EF4-FFF2-40B4-BE49-F238E27FC236}">
                  <a16:creationId xmlns:a16="http://schemas.microsoft.com/office/drawing/2014/main" id="{022FB0E2-8830-4A72-9EB7-55C4A4C91C86}"/>
                </a:ext>
              </a:extLst>
            </p:cNvPr>
            <p:cNvCxnSpPr/>
            <p:nvPr/>
          </p:nvCxnSpPr>
          <p:spPr>
            <a:xfrm>
              <a:off x="3547352" y="3211623"/>
              <a:ext cx="1227849" cy="0"/>
            </a:xfrm>
            <a:prstGeom prst="straightConnector1">
              <a:avLst/>
            </a:prstGeom>
            <a:ln w="9525">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A3A6EEC3-0712-405E-B866-615A1025BDCB}"/>
                </a:ext>
              </a:extLst>
            </p:cNvPr>
            <p:cNvSpPr txBox="1"/>
            <p:nvPr/>
          </p:nvSpPr>
          <p:spPr>
            <a:xfrm>
              <a:off x="544283" y="1688405"/>
              <a:ext cx="634854" cy="369332"/>
            </a:xfrm>
            <a:prstGeom prst="rect">
              <a:avLst/>
            </a:prstGeom>
            <a:noFill/>
          </p:spPr>
          <p:txBody>
            <a:bodyPr wrap="none" rtlCol="0">
              <a:spAutoFit/>
            </a:bodyPr>
            <a:lstStyle/>
            <a:p>
              <a:r>
                <a:rPr lang="en-US" dirty="0"/>
                <a:t>Edge</a:t>
              </a:r>
            </a:p>
          </p:txBody>
        </p:sp>
        <p:cxnSp>
          <p:nvCxnSpPr>
            <p:cNvPr id="117" name="Straight Arrow Connector 202">
              <a:extLst>
                <a:ext uri="{FF2B5EF4-FFF2-40B4-BE49-F238E27FC236}">
                  <a16:creationId xmlns:a16="http://schemas.microsoft.com/office/drawing/2014/main" id="{0A1D2889-37C9-4634-B5E0-114AF5718ED2}"/>
                </a:ext>
              </a:extLst>
            </p:cNvPr>
            <p:cNvCxnSpPr/>
            <p:nvPr/>
          </p:nvCxnSpPr>
          <p:spPr>
            <a:xfrm>
              <a:off x="3727603" y="2761894"/>
              <a:ext cx="0" cy="455647"/>
            </a:xfrm>
            <a:prstGeom prst="straightConnector1">
              <a:avLst/>
            </a:prstGeom>
            <a:ln w="9525">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8" name="Rectangle 20">
              <a:extLst>
                <a:ext uri="{FF2B5EF4-FFF2-40B4-BE49-F238E27FC236}">
                  <a16:creationId xmlns:a16="http://schemas.microsoft.com/office/drawing/2014/main" id="{9C3228B8-8FF9-404D-BD83-2BDE8081E93F}"/>
                </a:ext>
              </a:extLst>
            </p:cNvPr>
            <p:cNvSpPr/>
            <p:nvPr/>
          </p:nvSpPr>
          <p:spPr>
            <a:xfrm>
              <a:off x="1771096" y="3517072"/>
              <a:ext cx="1459120" cy="810158"/>
            </a:xfrm>
            <a:prstGeom prst="rect">
              <a:avLst/>
            </a:prstGeom>
          </p:spPr>
          <p:txBody>
            <a:bodyPr wrap="square">
              <a:spAutoFit/>
            </a:bodyPr>
            <a:lstStyle/>
            <a:p>
              <a:r>
                <a:rPr lang="en-US" sz="933" dirty="0">
                  <a:cs typeface="Arial" panose="020B0604020202020204" pitchFamily="34" charset="0"/>
                </a:rPr>
                <a:t>6LoWPAN</a:t>
              </a:r>
            </a:p>
            <a:p>
              <a:r>
                <a:rPr lang="en-US" sz="933" dirty="0" err="1">
                  <a:cs typeface="Arial" panose="020B0604020202020204" pitchFamily="34" charset="0"/>
                </a:rPr>
                <a:t>WiHART</a:t>
              </a:r>
              <a:endParaRPr lang="en-US" sz="933" dirty="0">
                <a:cs typeface="Arial" panose="020B0604020202020204" pitchFamily="34" charset="0"/>
              </a:endParaRPr>
            </a:p>
            <a:p>
              <a:r>
                <a:rPr lang="en-US" sz="933" dirty="0">
                  <a:cs typeface="Arial" panose="020B0604020202020204" pitchFamily="34" charset="0"/>
                </a:rPr>
                <a:t>RFID</a:t>
              </a:r>
            </a:p>
            <a:p>
              <a:r>
                <a:rPr lang="en-US" sz="933" dirty="0">
                  <a:cs typeface="Arial" panose="020B0604020202020204" pitchFamily="34" charset="0"/>
                </a:rPr>
                <a:t>Satellite</a:t>
              </a:r>
            </a:p>
            <a:p>
              <a:r>
                <a:rPr lang="en-US" sz="933" dirty="0">
                  <a:cs typeface="Arial" panose="020B0604020202020204" pitchFamily="34" charset="0"/>
                </a:rPr>
                <a:t>Ethernet</a:t>
              </a:r>
            </a:p>
          </p:txBody>
        </p:sp>
        <p:sp>
          <p:nvSpPr>
            <p:cNvPr id="119" name="Rectangle 25">
              <a:extLst>
                <a:ext uri="{FF2B5EF4-FFF2-40B4-BE49-F238E27FC236}">
                  <a16:creationId xmlns:a16="http://schemas.microsoft.com/office/drawing/2014/main" id="{F0C84250-8488-4EEE-AFDA-6620D7475CEB}"/>
                </a:ext>
              </a:extLst>
            </p:cNvPr>
            <p:cNvSpPr/>
            <p:nvPr/>
          </p:nvSpPr>
          <p:spPr>
            <a:xfrm>
              <a:off x="499365" y="3285433"/>
              <a:ext cx="1796517" cy="276999"/>
            </a:xfrm>
            <a:prstGeom prst="rect">
              <a:avLst/>
            </a:prstGeom>
          </p:spPr>
          <p:txBody>
            <a:bodyPr wrap="none">
              <a:spAutoFit/>
            </a:bodyPr>
            <a:lstStyle/>
            <a:p>
              <a:r>
                <a:rPr lang="en-US" sz="1200" b="1" dirty="0">
                  <a:cs typeface="Arial" panose="020B0604020202020204" pitchFamily="34" charset="0"/>
                </a:rPr>
                <a:t>Communications Protocols</a:t>
              </a:r>
              <a:endParaRPr lang="en-US" sz="1200" b="1" dirty="0"/>
            </a:p>
          </p:txBody>
        </p:sp>
        <p:sp>
          <p:nvSpPr>
            <p:cNvPr id="120" name="Rectangle 26">
              <a:extLst>
                <a:ext uri="{FF2B5EF4-FFF2-40B4-BE49-F238E27FC236}">
                  <a16:creationId xmlns:a16="http://schemas.microsoft.com/office/drawing/2014/main" id="{69447598-5E3A-4E7E-8A51-7E1BDEA4AF3A}"/>
                </a:ext>
              </a:extLst>
            </p:cNvPr>
            <p:cNvSpPr/>
            <p:nvPr/>
          </p:nvSpPr>
          <p:spPr>
            <a:xfrm>
              <a:off x="3699244" y="2740556"/>
              <a:ext cx="702435" cy="420756"/>
            </a:xfrm>
            <a:prstGeom prst="rect">
              <a:avLst/>
            </a:prstGeom>
          </p:spPr>
          <p:txBody>
            <a:bodyPr wrap="none">
              <a:spAutoFit/>
            </a:bodyPr>
            <a:lstStyle/>
            <a:p>
              <a:pPr algn="ctr"/>
              <a:r>
                <a:rPr lang="en-US" sz="1067" dirty="0">
                  <a:cs typeface="Arial" panose="020B0604020202020204" pitchFamily="34" charset="0"/>
                </a:rPr>
                <a:t>Data </a:t>
              </a:r>
            </a:p>
            <a:p>
              <a:pPr algn="ctr"/>
              <a:r>
                <a:rPr lang="en-US" sz="1067" dirty="0">
                  <a:cs typeface="Arial" panose="020B0604020202020204" pitchFamily="34" charset="0"/>
                </a:rPr>
                <a:t>Protocols</a:t>
              </a:r>
              <a:endParaRPr lang="en-US" sz="1067" dirty="0"/>
            </a:p>
          </p:txBody>
        </p:sp>
        <p:cxnSp>
          <p:nvCxnSpPr>
            <p:cNvPr id="121" name="Straight Arrow Connector 220">
              <a:extLst>
                <a:ext uri="{FF2B5EF4-FFF2-40B4-BE49-F238E27FC236}">
                  <a16:creationId xmlns:a16="http://schemas.microsoft.com/office/drawing/2014/main" id="{0A635CBD-8D67-4A1E-9C24-3504C3DFA62C}"/>
                </a:ext>
              </a:extLst>
            </p:cNvPr>
            <p:cNvCxnSpPr/>
            <p:nvPr/>
          </p:nvCxnSpPr>
          <p:spPr>
            <a:xfrm flipV="1">
              <a:off x="5219324" y="1873071"/>
              <a:ext cx="0" cy="900943"/>
            </a:xfrm>
            <a:prstGeom prst="straightConnector1">
              <a:avLst/>
            </a:prstGeom>
            <a:ln w="9525">
              <a:solidFill>
                <a:schemeClr val="tx2"/>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2" name="TextBox 121">
              <a:extLst>
                <a:ext uri="{FF2B5EF4-FFF2-40B4-BE49-F238E27FC236}">
                  <a16:creationId xmlns:a16="http://schemas.microsoft.com/office/drawing/2014/main" id="{1F51C09F-926F-458A-A1F2-41EE03BF67FF}"/>
                </a:ext>
              </a:extLst>
            </p:cNvPr>
            <p:cNvSpPr txBox="1"/>
            <p:nvPr/>
          </p:nvSpPr>
          <p:spPr>
            <a:xfrm>
              <a:off x="8615645" y="1238844"/>
              <a:ext cx="948465" cy="369332"/>
            </a:xfrm>
            <a:prstGeom prst="rect">
              <a:avLst/>
            </a:prstGeom>
            <a:noFill/>
          </p:spPr>
          <p:txBody>
            <a:bodyPr wrap="none" rtlCol="0">
              <a:spAutoFit/>
            </a:bodyPr>
            <a:lstStyle/>
            <a:p>
              <a:r>
                <a:rPr lang="en-US" dirty="0"/>
                <a:t>Big Data</a:t>
              </a:r>
            </a:p>
          </p:txBody>
        </p:sp>
        <p:grpSp>
          <p:nvGrpSpPr>
            <p:cNvPr id="123" name="Group 11">
              <a:extLst>
                <a:ext uri="{FF2B5EF4-FFF2-40B4-BE49-F238E27FC236}">
                  <a16:creationId xmlns:a16="http://schemas.microsoft.com/office/drawing/2014/main" id="{698BCCA1-FF0B-439F-A012-34A8D98880C8}"/>
                </a:ext>
              </a:extLst>
            </p:cNvPr>
            <p:cNvGrpSpPr/>
            <p:nvPr/>
          </p:nvGrpSpPr>
          <p:grpSpPr>
            <a:xfrm>
              <a:off x="3988192" y="935101"/>
              <a:ext cx="1223441" cy="779867"/>
              <a:chOff x="2573688" y="249122"/>
              <a:chExt cx="1722284" cy="1097847"/>
            </a:xfrm>
          </p:grpSpPr>
          <p:grpSp>
            <p:nvGrpSpPr>
              <p:cNvPr id="231" name="Group 10">
                <a:extLst>
                  <a:ext uri="{FF2B5EF4-FFF2-40B4-BE49-F238E27FC236}">
                    <a16:creationId xmlns:a16="http://schemas.microsoft.com/office/drawing/2014/main" id="{403FC25D-AD67-4CAE-9E8B-84DAB808A61E}"/>
                  </a:ext>
                </a:extLst>
              </p:cNvPr>
              <p:cNvGrpSpPr/>
              <p:nvPr/>
            </p:nvGrpSpPr>
            <p:grpSpPr>
              <a:xfrm>
                <a:off x="2573688" y="249122"/>
                <a:ext cx="1722284" cy="1097847"/>
                <a:chOff x="-1368322" y="128473"/>
                <a:chExt cx="4764417" cy="3037013"/>
              </a:xfrm>
            </p:grpSpPr>
            <p:sp>
              <p:nvSpPr>
                <p:cNvPr id="233" name="Freeform 44">
                  <a:extLst>
                    <a:ext uri="{FF2B5EF4-FFF2-40B4-BE49-F238E27FC236}">
                      <a16:creationId xmlns:a16="http://schemas.microsoft.com/office/drawing/2014/main" id="{7943C35E-B664-482A-A109-650C3F5FD96E}"/>
                    </a:ext>
                  </a:extLst>
                </p:cNvPr>
                <p:cNvSpPr>
                  <a:spLocks noEditPoints="1"/>
                </p:cNvSpPr>
                <p:nvPr/>
              </p:nvSpPr>
              <p:spPr bwMode="auto">
                <a:xfrm>
                  <a:off x="-1368322" y="128473"/>
                  <a:ext cx="4764417" cy="3037013"/>
                </a:xfrm>
                <a:custGeom>
                  <a:avLst/>
                  <a:gdLst>
                    <a:gd name="T0" fmla="*/ 205 w 251"/>
                    <a:gd name="T1" fmla="*/ 160 h 160"/>
                    <a:gd name="T2" fmla="*/ 40 w 251"/>
                    <a:gd name="T3" fmla="*/ 160 h 160"/>
                    <a:gd name="T4" fmla="*/ 0 w 251"/>
                    <a:gd name="T5" fmla="*/ 120 h 160"/>
                    <a:gd name="T6" fmla="*/ 33 w 251"/>
                    <a:gd name="T7" fmla="*/ 80 h 160"/>
                    <a:gd name="T8" fmla="*/ 76 w 251"/>
                    <a:gd name="T9" fmla="*/ 42 h 160"/>
                    <a:gd name="T10" fmla="*/ 85 w 251"/>
                    <a:gd name="T11" fmla="*/ 43 h 160"/>
                    <a:gd name="T12" fmla="*/ 144 w 251"/>
                    <a:gd name="T13" fmla="*/ 0 h 160"/>
                    <a:gd name="T14" fmla="*/ 205 w 251"/>
                    <a:gd name="T15" fmla="*/ 61 h 160"/>
                    <a:gd name="T16" fmla="*/ 204 w 251"/>
                    <a:gd name="T17" fmla="*/ 68 h 160"/>
                    <a:gd name="T18" fmla="*/ 205 w 251"/>
                    <a:gd name="T19" fmla="*/ 68 h 160"/>
                    <a:gd name="T20" fmla="*/ 251 w 251"/>
                    <a:gd name="T21" fmla="*/ 114 h 160"/>
                    <a:gd name="T22" fmla="*/ 205 w 251"/>
                    <a:gd name="T23" fmla="*/ 160 h 160"/>
                    <a:gd name="T24" fmla="*/ 76 w 251"/>
                    <a:gd name="T25" fmla="*/ 51 h 160"/>
                    <a:gd name="T26" fmla="*/ 43 w 251"/>
                    <a:gd name="T27" fmla="*/ 84 h 160"/>
                    <a:gd name="T28" fmla="*/ 43 w 251"/>
                    <a:gd name="T29" fmla="*/ 84 h 160"/>
                    <a:gd name="T30" fmla="*/ 38 w 251"/>
                    <a:gd name="T31" fmla="*/ 89 h 160"/>
                    <a:gd name="T32" fmla="*/ 9 w 251"/>
                    <a:gd name="T33" fmla="*/ 120 h 160"/>
                    <a:gd name="T34" fmla="*/ 40 w 251"/>
                    <a:gd name="T35" fmla="*/ 151 h 160"/>
                    <a:gd name="T36" fmla="*/ 205 w 251"/>
                    <a:gd name="T37" fmla="*/ 151 h 160"/>
                    <a:gd name="T38" fmla="*/ 242 w 251"/>
                    <a:gd name="T39" fmla="*/ 114 h 160"/>
                    <a:gd name="T40" fmla="*/ 205 w 251"/>
                    <a:gd name="T41" fmla="*/ 77 h 160"/>
                    <a:gd name="T42" fmla="*/ 200 w 251"/>
                    <a:gd name="T43" fmla="*/ 77 h 160"/>
                    <a:gd name="T44" fmla="*/ 195 w 251"/>
                    <a:gd name="T45" fmla="*/ 76 h 160"/>
                    <a:gd name="T46" fmla="*/ 194 w 251"/>
                    <a:gd name="T47" fmla="*/ 72 h 160"/>
                    <a:gd name="T48" fmla="*/ 195 w 251"/>
                    <a:gd name="T49" fmla="*/ 61 h 160"/>
                    <a:gd name="T50" fmla="*/ 144 w 251"/>
                    <a:gd name="T51" fmla="*/ 9 h 160"/>
                    <a:gd name="T52" fmla="*/ 93 w 251"/>
                    <a:gd name="T53" fmla="*/ 49 h 160"/>
                    <a:gd name="T54" fmla="*/ 91 w 251"/>
                    <a:gd name="T55" fmla="*/ 53 h 160"/>
                    <a:gd name="T56" fmla="*/ 87 w 251"/>
                    <a:gd name="T57" fmla="*/ 53 h 160"/>
                    <a:gd name="T58" fmla="*/ 76 w 251"/>
                    <a:gd name="T59" fmla="*/ 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1" h="160">
                      <a:moveTo>
                        <a:pt x="205" y="160"/>
                      </a:moveTo>
                      <a:cubicBezTo>
                        <a:pt x="40" y="160"/>
                        <a:pt x="40" y="160"/>
                        <a:pt x="40" y="160"/>
                      </a:cubicBezTo>
                      <a:cubicBezTo>
                        <a:pt x="18" y="160"/>
                        <a:pt x="0" y="142"/>
                        <a:pt x="0" y="120"/>
                      </a:cubicBezTo>
                      <a:cubicBezTo>
                        <a:pt x="0" y="100"/>
                        <a:pt x="14" y="83"/>
                        <a:pt x="33" y="80"/>
                      </a:cubicBezTo>
                      <a:cubicBezTo>
                        <a:pt x="35" y="58"/>
                        <a:pt x="54" y="42"/>
                        <a:pt x="76" y="42"/>
                      </a:cubicBezTo>
                      <a:cubicBezTo>
                        <a:pt x="79" y="42"/>
                        <a:pt x="82" y="42"/>
                        <a:pt x="85" y="43"/>
                      </a:cubicBezTo>
                      <a:cubicBezTo>
                        <a:pt x="93" y="17"/>
                        <a:pt x="116" y="0"/>
                        <a:pt x="144" y="0"/>
                      </a:cubicBezTo>
                      <a:cubicBezTo>
                        <a:pt x="177" y="0"/>
                        <a:pt x="205" y="27"/>
                        <a:pt x="205" y="61"/>
                      </a:cubicBezTo>
                      <a:cubicBezTo>
                        <a:pt x="205" y="63"/>
                        <a:pt x="205" y="65"/>
                        <a:pt x="204" y="68"/>
                      </a:cubicBezTo>
                      <a:cubicBezTo>
                        <a:pt x="205" y="68"/>
                        <a:pt x="205" y="68"/>
                        <a:pt x="205" y="68"/>
                      </a:cubicBezTo>
                      <a:cubicBezTo>
                        <a:pt x="231" y="68"/>
                        <a:pt x="251" y="88"/>
                        <a:pt x="251" y="114"/>
                      </a:cubicBezTo>
                      <a:cubicBezTo>
                        <a:pt x="251" y="139"/>
                        <a:pt x="231" y="160"/>
                        <a:pt x="205" y="160"/>
                      </a:cubicBezTo>
                      <a:moveTo>
                        <a:pt x="76" y="51"/>
                      </a:moveTo>
                      <a:cubicBezTo>
                        <a:pt x="57" y="51"/>
                        <a:pt x="43" y="66"/>
                        <a:pt x="43" y="84"/>
                      </a:cubicBezTo>
                      <a:cubicBezTo>
                        <a:pt x="43" y="84"/>
                        <a:pt x="43" y="84"/>
                        <a:pt x="43" y="84"/>
                      </a:cubicBezTo>
                      <a:cubicBezTo>
                        <a:pt x="43" y="87"/>
                        <a:pt x="41" y="89"/>
                        <a:pt x="38" y="89"/>
                      </a:cubicBezTo>
                      <a:cubicBezTo>
                        <a:pt x="22" y="90"/>
                        <a:pt x="9" y="104"/>
                        <a:pt x="9" y="120"/>
                      </a:cubicBezTo>
                      <a:cubicBezTo>
                        <a:pt x="9" y="137"/>
                        <a:pt x="23" y="151"/>
                        <a:pt x="40" y="151"/>
                      </a:cubicBezTo>
                      <a:cubicBezTo>
                        <a:pt x="205" y="151"/>
                        <a:pt x="205" y="151"/>
                        <a:pt x="205" y="151"/>
                      </a:cubicBezTo>
                      <a:cubicBezTo>
                        <a:pt x="225" y="151"/>
                        <a:pt x="242" y="134"/>
                        <a:pt x="242" y="114"/>
                      </a:cubicBezTo>
                      <a:cubicBezTo>
                        <a:pt x="242" y="94"/>
                        <a:pt x="225" y="77"/>
                        <a:pt x="205" y="77"/>
                      </a:cubicBezTo>
                      <a:cubicBezTo>
                        <a:pt x="203" y="77"/>
                        <a:pt x="201" y="77"/>
                        <a:pt x="200" y="77"/>
                      </a:cubicBezTo>
                      <a:cubicBezTo>
                        <a:pt x="198" y="78"/>
                        <a:pt x="197" y="77"/>
                        <a:pt x="195" y="76"/>
                      </a:cubicBezTo>
                      <a:cubicBezTo>
                        <a:pt x="194" y="75"/>
                        <a:pt x="194" y="73"/>
                        <a:pt x="194" y="72"/>
                      </a:cubicBezTo>
                      <a:cubicBezTo>
                        <a:pt x="195" y="68"/>
                        <a:pt x="195" y="65"/>
                        <a:pt x="195" y="61"/>
                      </a:cubicBezTo>
                      <a:cubicBezTo>
                        <a:pt x="195" y="32"/>
                        <a:pt x="172" y="9"/>
                        <a:pt x="144" y="9"/>
                      </a:cubicBezTo>
                      <a:cubicBezTo>
                        <a:pt x="119" y="9"/>
                        <a:pt x="98" y="26"/>
                        <a:pt x="93" y="49"/>
                      </a:cubicBezTo>
                      <a:cubicBezTo>
                        <a:pt x="93" y="51"/>
                        <a:pt x="92" y="52"/>
                        <a:pt x="91" y="53"/>
                      </a:cubicBezTo>
                      <a:cubicBezTo>
                        <a:pt x="90" y="53"/>
                        <a:pt x="88" y="53"/>
                        <a:pt x="87" y="53"/>
                      </a:cubicBezTo>
                      <a:cubicBezTo>
                        <a:pt x="83" y="52"/>
                        <a:pt x="79" y="51"/>
                        <a:pt x="76" y="51"/>
                      </a:cubicBezTo>
                    </a:path>
                  </a:pathLst>
                </a:custGeom>
                <a:solidFill>
                  <a:srgbClr val="007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4" name="Freeform 9">
                  <a:extLst>
                    <a:ext uri="{FF2B5EF4-FFF2-40B4-BE49-F238E27FC236}">
                      <a16:creationId xmlns:a16="http://schemas.microsoft.com/office/drawing/2014/main" id="{54E0529C-39F9-42C4-8FBC-62AB6B830028}"/>
                    </a:ext>
                  </a:extLst>
                </p:cNvPr>
                <p:cNvSpPr/>
                <p:nvPr/>
              </p:nvSpPr>
              <p:spPr>
                <a:xfrm>
                  <a:off x="-1314450" y="224620"/>
                  <a:ext cx="4628167" cy="2899580"/>
                </a:xfrm>
                <a:custGeom>
                  <a:avLst/>
                  <a:gdLst>
                    <a:gd name="connsiteX0" fmla="*/ 0 w 4628167"/>
                    <a:gd name="connsiteY0" fmla="*/ 2289980 h 2899580"/>
                    <a:gd name="connsiteX1" fmla="*/ 0 w 4628167"/>
                    <a:gd name="connsiteY1" fmla="*/ 2289980 h 2899580"/>
                    <a:gd name="connsiteX2" fmla="*/ 47625 w 4628167"/>
                    <a:gd name="connsiteY2" fmla="*/ 2213780 h 2899580"/>
                    <a:gd name="connsiteX3" fmla="*/ 57150 w 4628167"/>
                    <a:gd name="connsiteY3" fmla="*/ 2175680 h 2899580"/>
                    <a:gd name="connsiteX4" fmla="*/ 66675 w 4628167"/>
                    <a:gd name="connsiteY4" fmla="*/ 2061380 h 2899580"/>
                    <a:gd name="connsiteX5" fmla="*/ 85725 w 4628167"/>
                    <a:gd name="connsiteY5" fmla="*/ 2004230 h 2899580"/>
                    <a:gd name="connsiteX6" fmla="*/ 95250 w 4628167"/>
                    <a:gd name="connsiteY6" fmla="*/ 1842305 h 2899580"/>
                    <a:gd name="connsiteX7" fmla="*/ 152400 w 4628167"/>
                    <a:gd name="connsiteY7" fmla="*/ 1804205 h 2899580"/>
                    <a:gd name="connsiteX8" fmla="*/ 171450 w 4628167"/>
                    <a:gd name="connsiteY8" fmla="*/ 1775630 h 2899580"/>
                    <a:gd name="connsiteX9" fmla="*/ 228600 w 4628167"/>
                    <a:gd name="connsiteY9" fmla="*/ 1661330 h 2899580"/>
                    <a:gd name="connsiteX10" fmla="*/ 257175 w 4628167"/>
                    <a:gd name="connsiteY10" fmla="*/ 1642280 h 2899580"/>
                    <a:gd name="connsiteX11" fmla="*/ 304800 w 4628167"/>
                    <a:gd name="connsiteY11" fmla="*/ 1604180 h 2899580"/>
                    <a:gd name="connsiteX12" fmla="*/ 361950 w 4628167"/>
                    <a:gd name="connsiteY12" fmla="*/ 1566080 h 2899580"/>
                    <a:gd name="connsiteX13" fmla="*/ 390525 w 4628167"/>
                    <a:gd name="connsiteY13" fmla="*/ 1556555 h 2899580"/>
                    <a:gd name="connsiteX14" fmla="*/ 428625 w 4628167"/>
                    <a:gd name="connsiteY14" fmla="*/ 1537505 h 2899580"/>
                    <a:gd name="connsiteX15" fmla="*/ 457200 w 4628167"/>
                    <a:gd name="connsiteY15" fmla="*/ 1527980 h 2899580"/>
                    <a:gd name="connsiteX16" fmla="*/ 485775 w 4628167"/>
                    <a:gd name="connsiteY16" fmla="*/ 1508930 h 2899580"/>
                    <a:gd name="connsiteX17" fmla="*/ 561975 w 4628167"/>
                    <a:gd name="connsiteY17" fmla="*/ 1489880 h 2899580"/>
                    <a:gd name="connsiteX18" fmla="*/ 695325 w 4628167"/>
                    <a:gd name="connsiteY18" fmla="*/ 1470830 h 2899580"/>
                    <a:gd name="connsiteX19" fmla="*/ 723900 w 4628167"/>
                    <a:gd name="connsiteY19" fmla="*/ 1289855 h 2899580"/>
                    <a:gd name="connsiteX20" fmla="*/ 752475 w 4628167"/>
                    <a:gd name="connsiteY20" fmla="*/ 1223180 h 2899580"/>
                    <a:gd name="connsiteX21" fmla="*/ 781050 w 4628167"/>
                    <a:gd name="connsiteY21" fmla="*/ 1127930 h 2899580"/>
                    <a:gd name="connsiteX22" fmla="*/ 800100 w 4628167"/>
                    <a:gd name="connsiteY22" fmla="*/ 1061255 h 2899580"/>
                    <a:gd name="connsiteX23" fmla="*/ 819150 w 4628167"/>
                    <a:gd name="connsiteY23" fmla="*/ 975530 h 2899580"/>
                    <a:gd name="connsiteX24" fmla="*/ 828675 w 4628167"/>
                    <a:gd name="connsiteY24" fmla="*/ 946955 h 2899580"/>
                    <a:gd name="connsiteX25" fmla="*/ 866775 w 4628167"/>
                    <a:gd name="connsiteY25" fmla="*/ 889805 h 2899580"/>
                    <a:gd name="connsiteX26" fmla="*/ 952500 w 4628167"/>
                    <a:gd name="connsiteY26" fmla="*/ 842180 h 2899580"/>
                    <a:gd name="connsiteX27" fmla="*/ 981075 w 4628167"/>
                    <a:gd name="connsiteY27" fmla="*/ 823130 h 2899580"/>
                    <a:gd name="connsiteX28" fmla="*/ 1038225 w 4628167"/>
                    <a:gd name="connsiteY28" fmla="*/ 804080 h 2899580"/>
                    <a:gd name="connsiteX29" fmla="*/ 1143000 w 4628167"/>
                    <a:gd name="connsiteY29" fmla="*/ 785030 h 2899580"/>
                    <a:gd name="connsiteX30" fmla="*/ 1628775 w 4628167"/>
                    <a:gd name="connsiteY30" fmla="*/ 775505 h 2899580"/>
                    <a:gd name="connsiteX31" fmla="*/ 1647825 w 4628167"/>
                    <a:gd name="connsiteY31" fmla="*/ 737405 h 2899580"/>
                    <a:gd name="connsiteX32" fmla="*/ 1666875 w 4628167"/>
                    <a:gd name="connsiteY32" fmla="*/ 708830 h 2899580"/>
                    <a:gd name="connsiteX33" fmla="*/ 1676400 w 4628167"/>
                    <a:gd name="connsiteY33" fmla="*/ 680255 h 2899580"/>
                    <a:gd name="connsiteX34" fmla="*/ 1695450 w 4628167"/>
                    <a:gd name="connsiteY34" fmla="*/ 651680 h 2899580"/>
                    <a:gd name="connsiteX35" fmla="*/ 1714500 w 4628167"/>
                    <a:gd name="connsiteY35" fmla="*/ 594530 h 2899580"/>
                    <a:gd name="connsiteX36" fmla="*/ 1733550 w 4628167"/>
                    <a:gd name="connsiteY36" fmla="*/ 565955 h 2899580"/>
                    <a:gd name="connsiteX37" fmla="*/ 1743075 w 4628167"/>
                    <a:gd name="connsiteY37" fmla="*/ 537380 h 2899580"/>
                    <a:gd name="connsiteX38" fmla="*/ 1781175 w 4628167"/>
                    <a:gd name="connsiteY38" fmla="*/ 480230 h 2899580"/>
                    <a:gd name="connsiteX39" fmla="*/ 1838325 w 4628167"/>
                    <a:gd name="connsiteY39" fmla="*/ 394505 h 2899580"/>
                    <a:gd name="connsiteX40" fmla="*/ 1895475 w 4628167"/>
                    <a:gd name="connsiteY40" fmla="*/ 308780 h 2899580"/>
                    <a:gd name="connsiteX41" fmla="*/ 1914525 w 4628167"/>
                    <a:gd name="connsiteY41" fmla="*/ 280205 h 2899580"/>
                    <a:gd name="connsiteX42" fmla="*/ 1943100 w 4628167"/>
                    <a:gd name="connsiteY42" fmla="*/ 261155 h 2899580"/>
                    <a:gd name="connsiteX43" fmla="*/ 1981200 w 4628167"/>
                    <a:gd name="connsiteY43" fmla="*/ 213530 h 2899580"/>
                    <a:gd name="connsiteX44" fmla="*/ 2000250 w 4628167"/>
                    <a:gd name="connsiteY44" fmla="*/ 184955 h 2899580"/>
                    <a:gd name="connsiteX45" fmla="*/ 2057400 w 4628167"/>
                    <a:gd name="connsiteY45" fmla="*/ 146855 h 2899580"/>
                    <a:gd name="connsiteX46" fmla="*/ 2085975 w 4628167"/>
                    <a:gd name="connsiteY46" fmla="*/ 127805 h 2899580"/>
                    <a:gd name="connsiteX47" fmla="*/ 2114550 w 4628167"/>
                    <a:gd name="connsiteY47" fmla="*/ 108755 h 2899580"/>
                    <a:gd name="connsiteX48" fmla="*/ 2152650 w 4628167"/>
                    <a:gd name="connsiteY48" fmla="*/ 89705 h 2899580"/>
                    <a:gd name="connsiteX49" fmla="*/ 2181225 w 4628167"/>
                    <a:gd name="connsiteY49" fmla="*/ 70655 h 2899580"/>
                    <a:gd name="connsiteX50" fmla="*/ 2209800 w 4628167"/>
                    <a:gd name="connsiteY50" fmla="*/ 61130 h 2899580"/>
                    <a:gd name="connsiteX51" fmla="*/ 2238375 w 4628167"/>
                    <a:gd name="connsiteY51" fmla="*/ 42080 h 2899580"/>
                    <a:gd name="connsiteX52" fmla="*/ 2295525 w 4628167"/>
                    <a:gd name="connsiteY52" fmla="*/ 23030 h 2899580"/>
                    <a:gd name="connsiteX53" fmla="*/ 2371725 w 4628167"/>
                    <a:gd name="connsiteY53" fmla="*/ 3980 h 2899580"/>
                    <a:gd name="connsiteX54" fmla="*/ 3009900 w 4628167"/>
                    <a:gd name="connsiteY54" fmla="*/ 23030 h 2899580"/>
                    <a:gd name="connsiteX55" fmla="*/ 3114675 w 4628167"/>
                    <a:gd name="connsiteY55" fmla="*/ 51605 h 2899580"/>
                    <a:gd name="connsiteX56" fmla="*/ 3143250 w 4628167"/>
                    <a:gd name="connsiteY56" fmla="*/ 70655 h 2899580"/>
                    <a:gd name="connsiteX57" fmla="*/ 3171825 w 4628167"/>
                    <a:gd name="connsiteY57" fmla="*/ 80180 h 2899580"/>
                    <a:gd name="connsiteX58" fmla="*/ 3228975 w 4628167"/>
                    <a:gd name="connsiteY58" fmla="*/ 118280 h 2899580"/>
                    <a:gd name="connsiteX59" fmla="*/ 3314700 w 4628167"/>
                    <a:gd name="connsiteY59" fmla="*/ 165905 h 2899580"/>
                    <a:gd name="connsiteX60" fmla="*/ 3343275 w 4628167"/>
                    <a:gd name="connsiteY60" fmla="*/ 184955 h 2899580"/>
                    <a:gd name="connsiteX61" fmla="*/ 3400425 w 4628167"/>
                    <a:gd name="connsiteY61" fmla="*/ 232580 h 2899580"/>
                    <a:gd name="connsiteX62" fmla="*/ 3438525 w 4628167"/>
                    <a:gd name="connsiteY62" fmla="*/ 289730 h 2899580"/>
                    <a:gd name="connsiteX63" fmla="*/ 3476625 w 4628167"/>
                    <a:gd name="connsiteY63" fmla="*/ 346880 h 2899580"/>
                    <a:gd name="connsiteX64" fmla="*/ 3571875 w 4628167"/>
                    <a:gd name="connsiteY64" fmla="*/ 489755 h 2899580"/>
                    <a:gd name="connsiteX65" fmla="*/ 3590925 w 4628167"/>
                    <a:gd name="connsiteY65" fmla="*/ 518330 h 2899580"/>
                    <a:gd name="connsiteX66" fmla="*/ 3609975 w 4628167"/>
                    <a:gd name="connsiteY66" fmla="*/ 546905 h 2899580"/>
                    <a:gd name="connsiteX67" fmla="*/ 3638550 w 4628167"/>
                    <a:gd name="connsiteY67" fmla="*/ 604055 h 2899580"/>
                    <a:gd name="connsiteX68" fmla="*/ 3657600 w 4628167"/>
                    <a:gd name="connsiteY68" fmla="*/ 661205 h 2899580"/>
                    <a:gd name="connsiteX69" fmla="*/ 3667125 w 4628167"/>
                    <a:gd name="connsiteY69" fmla="*/ 689780 h 2899580"/>
                    <a:gd name="connsiteX70" fmla="*/ 3676650 w 4628167"/>
                    <a:gd name="connsiteY70" fmla="*/ 737405 h 2899580"/>
                    <a:gd name="connsiteX71" fmla="*/ 3705225 w 4628167"/>
                    <a:gd name="connsiteY71" fmla="*/ 842180 h 2899580"/>
                    <a:gd name="connsiteX72" fmla="*/ 3733800 w 4628167"/>
                    <a:gd name="connsiteY72" fmla="*/ 1051730 h 2899580"/>
                    <a:gd name="connsiteX73" fmla="*/ 3743325 w 4628167"/>
                    <a:gd name="connsiteY73" fmla="*/ 1137455 h 2899580"/>
                    <a:gd name="connsiteX74" fmla="*/ 3752850 w 4628167"/>
                    <a:gd name="connsiteY74" fmla="*/ 1185080 h 2899580"/>
                    <a:gd name="connsiteX75" fmla="*/ 3771900 w 4628167"/>
                    <a:gd name="connsiteY75" fmla="*/ 1299380 h 2899580"/>
                    <a:gd name="connsiteX76" fmla="*/ 3867150 w 4628167"/>
                    <a:gd name="connsiteY76" fmla="*/ 1308905 h 2899580"/>
                    <a:gd name="connsiteX77" fmla="*/ 3952875 w 4628167"/>
                    <a:gd name="connsiteY77" fmla="*/ 1327955 h 2899580"/>
                    <a:gd name="connsiteX78" fmla="*/ 4010025 w 4628167"/>
                    <a:gd name="connsiteY78" fmla="*/ 1337480 h 2899580"/>
                    <a:gd name="connsiteX79" fmla="*/ 4048125 w 4628167"/>
                    <a:gd name="connsiteY79" fmla="*/ 1347005 h 2899580"/>
                    <a:gd name="connsiteX80" fmla="*/ 4095750 w 4628167"/>
                    <a:gd name="connsiteY80" fmla="*/ 1356530 h 2899580"/>
                    <a:gd name="connsiteX81" fmla="*/ 4133850 w 4628167"/>
                    <a:gd name="connsiteY81" fmla="*/ 1366055 h 2899580"/>
                    <a:gd name="connsiteX82" fmla="*/ 4191000 w 4628167"/>
                    <a:gd name="connsiteY82" fmla="*/ 1375580 h 2899580"/>
                    <a:gd name="connsiteX83" fmla="*/ 4276725 w 4628167"/>
                    <a:gd name="connsiteY83" fmla="*/ 1404155 h 2899580"/>
                    <a:gd name="connsiteX84" fmla="*/ 4305300 w 4628167"/>
                    <a:gd name="connsiteY84" fmla="*/ 1413680 h 2899580"/>
                    <a:gd name="connsiteX85" fmla="*/ 4333875 w 4628167"/>
                    <a:gd name="connsiteY85" fmla="*/ 1432730 h 2899580"/>
                    <a:gd name="connsiteX86" fmla="*/ 4391025 w 4628167"/>
                    <a:gd name="connsiteY86" fmla="*/ 1451780 h 2899580"/>
                    <a:gd name="connsiteX87" fmla="*/ 4438650 w 4628167"/>
                    <a:gd name="connsiteY87" fmla="*/ 1499405 h 2899580"/>
                    <a:gd name="connsiteX88" fmla="*/ 4467225 w 4628167"/>
                    <a:gd name="connsiteY88" fmla="*/ 1556555 h 2899580"/>
                    <a:gd name="connsiteX89" fmla="*/ 4486275 w 4628167"/>
                    <a:gd name="connsiteY89" fmla="*/ 1585130 h 2899580"/>
                    <a:gd name="connsiteX90" fmla="*/ 4505325 w 4628167"/>
                    <a:gd name="connsiteY90" fmla="*/ 1642280 h 2899580"/>
                    <a:gd name="connsiteX91" fmla="*/ 4524375 w 4628167"/>
                    <a:gd name="connsiteY91" fmla="*/ 1670855 h 2899580"/>
                    <a:gd name="connsiteX92" fmla="*/ 4543425 w 4628167"/>
                    <a:gd name="connsiteY92" fmla="*/ 1728005 h 2899580"/>
                    <a:gd name="connsiteX93" fmla="*/ 4562475 w 4628167"/>
                    <a:gd name="connsiteY93" fmla="*/ 1842305 h 2899580"/>
                    <a:gd name="connsiteX94" fmla="*/ 4572000 w 4628167"/>
                    <a:gd name="connsiteY94" fmla="*/ 2042330 h 2899580"/>
                    <a:gd name="connsiteX95" fmla="*/ 4591050 w 4628167"/>
                    <a:gd name="connsiteY95" fmla="*/ 2070905 h 2899580"/>
                    <a:gd name="connsiteX96" fmla="*/ 4610100 w 4628167"/>
                    <a:gd name="connsiteY96" fmla="*/ 2128055 h 2899580"/>
                    <a:gd name="connsiteX97" fmla="*/ 4572000 w 4628167"/>
                    <a:gd name="connsiteY97" fmla="*/ 2461430 h 2899580"/>
                    <a:gd name="connsiteX98" fmla="*/ 4543425 w 4628167"/>
                    <a:gd name="connsiteY98" fmla="*/ 2470955 h 2899580"/>
                    <a:gd name="connsiteX99" fmla="*/ 4524375 w 4628167"/>
                    <a:gd name="connsiteY99" fmla="*/ 2499530 h 2899580"/>
                    <a:gd name="connsiteX100" fmla="*/ 4467225 w 4628167"/>
                    <a:gd name="connsiteY100" fmla="*/ 2537630 h 2899580"/>
                    <a:gd name="connsiteX101" fmla="*/ 4419600 w 4628167"/>
                    <a:gd name="connsiteY101" fmla="*/ 2585255 h 2899580"/>
                    <a:gd name="connsiteX102" fmla="*/ 4400550 w 4628167"/>
                    <a:gd name="connsiteY102" fmla="*/ 2613830 h 2899580"/>
                    <a:gd name="connsiteX103" fmla="*/ 4343400 w 4628167"/>
                    <a:gd name="connsiteY103" fmla="*/ 2661455 h 2899580"/>
                    <a:gd name="connsiteX104" fmla="*/ 4324350 w 4628167"/>
                    <a:gd name="connsiteY104" fmla="*/ 2690030 h 2899580"/>
                    <a:gd name="connsiteX105" fmla="*/ 4267200 w 4628167"/>
                    <a:gd name="connsiteY105" fmla="*/ 2728130 h 2899580"/>
                    <a:gd name="connsiteX106" fmla="*/ 4219575 w 4628167"/>
                    <a:gd name="connsiteY106" fmla="*/ 2775755 h 2899580"/>
                    <a:gd name="connsiteX107" fmla="*/ 4162425 w 4628167"/>
                    <a:gd name="connsiteY107" fmla="*/ 2823380 h 2899580"/>
                    <a:gd name="connsiteX108" fmla="*/ 4133850 w 4628167"/>
                    <a:gd name="connsiteY108" fmla="*/ 2832905 h 2899580"/>
                    <a:gd name="connsiteX109" fmla="*/ 4076700 w 4628167"/>
                    <a:gd name="connsiteY109" fmla="*/ 2871005 h 2899580"/>
                    <a:gd name="connsiteX110" fmla="*/ 3952875 w 4628167"/>
                    <a:gd name="connsiteY110" fmla="*/ 2899580 h 2899580"/>
                    <a:gd name="connsiteX111" fmla="*/ 3286125 w 4628167"/>
                    <a:gd name="connsiteY111" fmla="*/ 2890055 h 2899580"/>
                    <a:gd name="connsiteX112" fmla="*/ 3171825 w 4628167"/>
                    <a:gd name="connsiteY112" fmla="*/ 2871005 h 2899580"/>
                    <a:gd name="connsiteX113" fmla="*/ 3105150 w 4628167"/>
                    <a:gd name="connsiteY113" fmla="*/ 2861480 h 2899580"/>
                    <a:gd name="connsiteX114" fmla="*/ 2943225 w 4628167"/>
                    <a:gd name="connsiteY114" fmla="*/ 2851955 h 2899580"/>
                    <a:gd name="connsiteX115" fmla="*/ 781050 w 4628167"/>
                    <a:gd name="connsiteY115" fmla="*/ 2851955 h 2899580"/>
                    <a:gd name="connsiteX116" fmla="*/ 733425 w 4628167"/>
                    <a:gd name="connsiteY116" fmla="*/ 2842430 h 2899580"/>
                    <a:gd name="connsiteX117" fmla="*/ 676275 w 4628167"/>
                    <a:gd name="connsiteY117" fmla="*/ 2832905 h 2899580"/>
                    <a:gd name="connsiteX118" fmla="*/ 638175 w 4628167"/>
                    <a:gd name="connsiteY118" fmla="*/ 2823380 h 2899580"/>
                    <a:gd name="connsiteX119" fmla="*/ 466725 w 4628167"/>
                    <a:gd name="connsiteY119" fmla="*/ 2804330 h 2899580"/>
                    <a:gd name="connsiteX120" fmla="*/ 428625 w 4628167"/>
                    <a:gd name="connsiteY120" fmla="*/ 2794805 h 2899580"/>
                    <a:gd name="connsiteX121" fmla="*/ 371475 w 4628167"/>
                    <a:gd name="connsiteY121" fmla="*/ 2785280 h 2899580"/>
                    <a:gd name="connsiteX122" fmla="*/ 266700 w 4628167"/>
                    <a:gd name="connsiteY122" fmla="*/ 2756705 h 2899580"/>
                    <a:gd name="connsiteX123" fmla="*/ 238125 w 4628167"/>
                    <a:gd name="connsiteY123" fmla="*/ 2747180 h 2899580"/>
                    <a:gd name="connsiteX124" fmla="*/ 209550 w 4628167"/>
                    <a:gd name="connsiteY124" fmla="*/ 2737655 h 2899580"/>
                    <a:gd name="connsiteX125" fmla="*/ 190500 w 4628167"/>
                    <a:gd name="connsiteY125" fmla="*/ 2709080 h 2899580"/>
                    <a:gd name="connsiteX126" fmla="*/ 161925 w 4628167"/>
                    <a:gd name="connsiteY126" fmla="*/ 2690030 h 2899580"/>
                    <a:gd name="connsiteX127" fmla="*/ 152400 w 4628167"/>
                    <a:gd name="connsiteY127" fmla="*/ 2661455 h 2899580"/>
                    <a:gd name="connsiteX128" fmla="*/ 123825 w 4628167"/>
                    <a:gd name="connsiteY128" fmla="*/ 2632880 h 2899580"/>
                    <a:gd name="connsiteX129" fmla="*/ 95250 w 4628167"/>
                    <a:gd name="connsiteY129" fmla="*/ 2566205 h 2899580"/>
                    <a:gd name="connsiteX130" fmla="*/ 66675 w 4628167"/>
                    <a:gd name="connsiteY130" fmla="*/ 2470955 h 2899580"/>
                    <a:gd name="connsiteX131" fmla="*/ 57150 w 4628167"/>
                    <a:gd name="connsiteY131" fmla="*/ 2423330 h 2899580"/>
                    <a:gd name="connsiteX132" fmla="*/ 47625 w 4628167"/>
                    <a:gd name="connsiteY132" fmla="*/ 2385230 h 2899580"/>
                    <a:gd name="connsiteX133" fmla="*/ 38100 w 4628167"/>
                    <a:gd name="connsiteY133" fmla="*/ 2356655 h 2899580"/>
                    <a:gd name="connsiteX134" fmla="*/ 38100 w 4628167"/>
                    <a:gd name="connsiteY134" fmla="*/ 2213780 h 2899580"/>
                    <a:gd name="connsiteX135" fmla="*/ 47625 w 4628167"/>
                    <a:gd name="connsiteY135" fmla="*/ 2213780 h 2899580"/>
                    <a:gd name="connsiteX136" fmla="*/ 47625 w 4628167"/>
                    <a:gd name="connsiteY136" fmla="*/ 2213780 h 2899580"/>
                    <a:gd name="connsiteX137" fmla="*/ 0 w 4628167"/>
                    <a:gd name="connsiteY137" fmla="*/ 2289980 h 289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4628167" h="2899580">
                      <a:moveTo>
                        <a:pt x="0" y="2289980"/>
                      </a:moveTo>
                      <a:lnTo>
                        <a:pt x="0" y="2289980"/>
                      </a:lnTo>
                      <a:cubicBezTo>
                        <a:pt x="15875" y="2264580"/>
                        <a:pt x="34230" y="2240571"/>
                        <a:pt x="47625" y="2213780"/>
                      </a:cubicBezTo>
                      <a:cubicBezTo>
                        <a:pt x="53479" y="2202071"/>
                        <a:pt x="55526" y="2188670"/>
                        <a:pt x="57150" y="2175680"/>
                      </a:cubicBezTo>
                      <a:cubicBezTo>
                        <a:pt x="61892" y="2137743"/>
                        <a:pt x="60390" y="2099092"/>
                        <a:pt x="66675" y="2061380"/>
                      </a:cubicBezTo>
                      <a:cubicBezTo>
                        <a:pt x="69976" y="2041573"/>
                        <a:pt x="85725" y="2004230"/>
                        <a:pt x="85725" y="2004230"/>
                      </a:cubicBezTo>
                      <a:cubicBezTo>
                        <a:pt x="88900" y="1950255"/>
                        <a:pt x="78152" y="1893599"/>
                        <a:pt x="95250" y="1842305"/>
                      </a:cubicBezTo>
                      <a:cubicBezTo>
                        <a:pt x="102490" y="1820585"/>
                        <a:pt x="152400" y="1804205"/>
                        <a:pt x="152400" y="1804205"/>
                      </a:cubicBezTo>
                      <a:cubicBezTo>
                        <a:pt x="158750" y="1794680"/>
                        <a:pt x="166801" y="1786091"/>
                        <a:pt x="171450" y="1775630"/>
                      </a:cubicBezTo>
                      <a:cubicBezTo>
                        <a:pt x="187464" y="1739598"/>
                        <a:pt x="191078" y="1686345"/>
                        <a:pt x="228600" y="1661330"/>
                      </a:cubicBezTo>
                      <a:lnTo>
                        <a:pt x="257175" y="1642280"/>
                      </a:lnTo>
                      <a:cubicBezTo>
                        <a:pt x="292374" y="1589482"/>
                        <a:pt x="256086" y="1631243"/>
                        <a:pt x="304800" y="1604180"/>
                      </a:cubicBezTo>
                      <a:cubicBezTo>
                        <a:pt x="324814" y="1593061"/>
                        <a:pt x="340230" y="1573320"/>
                        <a:pt x="361950" y="1566080"/>
                      </a:cubicBezTo>
                      <a:cubicBezTo>
                        <a:pt x="371475" y="1562905"/>
                        <a:pt x="381297" y="1560510"/>
                        <a:pt x="390525" y="1556555"/>
                      </a:cubicBezTo>
                      <a:cubicBezTo>
                        <a:pt x="403576" y="1550962"/>
                        <a:pt x="415574" y="1543098"/>
                        <a:pt x="428625" y="1537505"/>
                      </a:cubicBezTo>
                      <a:cubicBezTo>
                        <a:pt x="437853" y="1533550"/>
                        <a:pt x="448220" y="1532470"/>
                        <a:pt x="457200" y="1527980"/>
                      </a:cubicBezTo>
                      <a:cubicBezTo>
                        <a:pt x="467439" y="1522860"/>
                        <a:pt x="475017" y="1512842"/>
                        <a:pt x="485775" y="1508930"/>
                      </a:cubicBezTo>
                      <a:cubicBezTo>
                        <a:pt x="510380" y="1499983"/>
                        <a:pt x="536150" y="1494184"/>
                        <a:pt x="561975" y="1489880"/>
                      </a:cubicBezTo>
                      <a:cubicBezTo>
                        <a:pt x="644374" y="1476147"/>
                        <a:pt x="599961" y="1482750"/>
                        <a:pt x="695325" y="1470830"/>
                      </a:cubicBezTo>
                      <a:cubicBezTo>
                        <a:pt x="701118" y="1418691"/>
                        <a:pt x="707441" y="1339232"/>
                        <a:pt x="723900" y="1289855"/>
                      </a:cubicBezTo>
                      <a:cubicBezTo>
                        <a:pt x="754561" y="1197873"/>
                        <a:pt x="705395" y="1340881"/>
                        <a:pt x="752475" y="1223180"/>
                      </a:cubicBezTo>
                      <a:cubicBezTo>
                        <a:pt x="775110" y="1166591"/>
                        <a:pt x="767016" y="1177049"/>
                        <a:pt x="781050" y="1127930"/>
                      </a:cubicBezTo>
                      <a:cubicBezTo>
                        <a:pt x="796961" y="1072243"/>
                        <a:pt x="785212" y="1128253"/>
                        <a:pt x="800100" y="1061255"/>
                      </a:cubicBezTo>
                      <a:cubicBezTo>
                        <a:pt x="809921" y="1017061"/>
                        <a:pt x="807535" y="1016182"/>
                        <a:pt x="819150" y="975530"/>
                      </a:cubicBezTo>
                      <a:cubicBezTo>
                        <a:pt x="821908" y="965876"/>
                        <a:pt x="823799" y="955732"/>
                        <a:pt x="828675" y="946955"/>
                      </a:cubicBezTo>
                      <a:cubicBezTo>
                        <a:pt x="839794" y="926941"/>
                        <a:pt x="847725" y="902505"/>
                        <a:pt x="866775" y="889805"/>
                      </a:cubicBezTo>
                      <a:cubicBezTo>
                        <a:pt x="1046970" y="769675"/>
                        <a:pt x="851909" y="892475"/>
                        <a:pt x="952500" y="842180"/>
                      </a:cubicBezTo>
                      <a:cubicBezTo>
                        <a:pt x="962739" y="837060"/>
                        <a:pt x="970614" y="827779"/>
                        <a:pt x="981075" y="823130"/>
                      </a:cubicBezTo>
                      <a:cubicBezTo>
                        <a:pt x="999425" y="814975"/>
                        <a:pt x="1019175" y="810430"/>
                        <a:pt x="1038225" y="804080"/>
                      </a:cubicBezTo>
                      <a:cubicBezTo>
                        <a:pt x="1080802" y="789888"/>
                        <a:pt x="1083052" y="787062"/>
                        <a:pt x="1143000" y="785030"/>
                      </a:cubicBezTo>
                      <a:cubicBezTo>
                        <a:pt x="1304863" y="779543"/>
                        <a:pt x="1466850" y="778680"/>
                        <a:pt x="1628775" y="775505"/>
                      </a:cubicBezTo>
                      <a:cubicBezTo>
                        <a:pt x="1635125" y="762805"/>
                        <a:pt x="1640780" y="749733"/>
                        <a:pt x="1647825" y="737405"/>
                      </a:cubicBezTo>
                      <a:cubicBezTo>
                        <a:pt x="1653505" y="727466"/>
                        <a:pt x="1661755" y="719069"/>
                        <a:pt x="1666875" y="708830"/>
                      </a:cubicBezTo>
                      <a:cubicBezTo>
                        <a:pt x="1671365" y="699850"/>
                        <a:pt x="1671910" y="689235"/>
                        <a:pt x="1676400" y="680255"/>
                      </a:cubicBezTo>
                      <a:cubicBezTo>
                        <a:pt x="1681520" y="670016"/>
                        <a:pt x="1690801" y="662141"/>
                        <a:pt x="1695450" y="651680"/>
                      </a:cubicBezTo>
                      <a:cubicBezTo>
                        <a:pt x="1703605" y="633330"/>
                        <a:pt x="1703361" y="611238"/>
                        <a:pt x="1714500" y="594530"/>
                      </a:cubicBezTo>
                      <a:cubicBezTo>
                        <a:pt x="1720850" y="585005"/>
                        <a:pt x="1728430" y="576194"/>
                        <a:pt x="1733550" y="565955"/>
                      </a:cubicBezTo>
                      <a:cubicBezTo>
                        <a:pt x="1738040" y="556975"/>
                        <a:pt x="1738199" y="546157"/>
                        <a:pt x="1743075" y="537380"/>
                      </a:cubicBezTo>
                      <a:cubicBezTo>
                        <a:pt x="1754194" y="517366"/>
                        <a:pt x="1768475" y="499280"/>
                        <a:pt x="1781175" y="480230"/>
                      </a:cubicBezTo>
                      <a:lnTo>
                        <a:pt x="1838325" y="394505"/>
                      </a:lnTo>
                      <a:lnTo>
                        <a:pt x="1895475" y="308780"/>
                      </a:lnTo>
                      <a:cubicBezTo>
                        <a:pt x="1901825" y="299255"/>
                        <a:pt x="1905000" y="286555"/>
                        <a:pt x="1914525" y="280205"/>
                      </a:cubicBezTo>
                      <a:lnTo>
                        <a:pt x="1943100" y="261155"/>
                      </a:lnTo>
                      <a:cubicBezTo>
                        <a:pt x="1961643" y="205525"/>
                        <a:pt x="1938116" y="256614"/>
                        <a:pt x="1981200" y="213530"/>
                      </a:cubicBezTo>
                      <a:cubicBezTo>
                        <a:pt x="1989295" y="205435"/>
                        <a:pt x="1991635" y="192493"/>
                        <a:pt x="2000250" y="184955"/>
                      </a:cubicBezTo>
                      <a:cubicBezTo>
                        <a:pt x="2017480" y="169878"/>
                        <a:pt x="2038350" y="159555"/>
                        <a:pt x="2057400" y="146855"/>
                      </a:cubicBezTo>
                      <a:lnTo>
                        <a:pt x="2085975" y="127805"/>
                      </a:lnTo>
                      <a:cubicBezTo>
                        <a:pt x="2095500" y="121455"/>
                        <a:pt x="2104311" y="113875"/>
                        <a:pt x="2114550" y="108755"/>
                      </a:cubicBezTo>
                      <a:cubicBezTo>
                        <a:pt x="2127250" y="102405"/>
                        <a:pt x="2140322" y="96750"/>
                        <a:pt x="2152650" y="89705"/>
                      </a:cubicBezTo>
                      <a:cubicBezTo>
                        <a:pt x="2162589" y="84025"/>
                        <a:pt x="2170986" y="75775"/>
                        <a:pt x="2181225" y="70655"/>
                      </a:cubicBezTo>
                      <a:cubicBezTo>
                        <a:pt x="2190205" y="66165"/>
                        <a:pt x="2200820" y="65620"/>
                        <a:pt x="2209800" y="61130"/>
                      </a:cubicBezTo>
                      <a:cubicBezTo>
                        <a:pt x="2220039" y="56010"/>
                        <a:pt x="2227914" y="46729"/>
                        <a:pt x="2238375" y="42080"/>
                      </a:cubicBezTo>
                      <a:cubicBezTo>
                        <a:pt x="2256725" y="33925"/>
                        <a:pt x="2276475" y="29380"/>
                        <a:pt x="2295525" y="23030"/>
                      </a:cubicBezTo>
                      <a:cubicBezTo>
                        <a:pt x="2339459" y="8385"/>
                        <a:pt x="2314255" y="15474"/>
                        <a:pt x="2371725" y="3980"/>
                      </a:cubicBezTo>
                      <a:cubicBezTo>
                        <a:pt x="2584450" y="10330"/>
                        <a:pt x="2801213" y="-18707"/>
                        <a:pt x="3009900" y="23030"/>
                      </a:cubicBezTo>
                      <a:cubicBezTo>
                        <a:pt x="3035460" y="28142"/>
                        <a:pt x="3093958" y="37794"/>
                        <a:pt x="3114675" y="51605"/>
                      </a:cubicBezTo>
                      <a:cubicBezTo>
                        <a:pt x="3124200" y="57955"/>
                        <a:pt x="3133011" y="65535"/>
                        <a:pt x="3143250" y="70655"/>
                      </a:cubicBezTo>
                      <a:cubicBezTo>
                        <a:pt x="3152230" y="75145"/>
                        <a:pt x="3163048" y="75304"/>
                        <a:pt x="3171825" y="80180"/>
                      </a:cubicBezTo>
                      <a:cubicBezTo>
                        <a:pt x="3191839" y="91299"/>
                        <a:pt x="3207255" y="111040"/>
                        <a:pt x="3228975" y="118280"/>
                      </a:cubicBezTo>
                      <a:cubicBezTo>
                        <a:pt x="3279270" y="135045"/>
                        <a:pt x="3249196" y="122236"/>
                        <a:pt x="3314700" y="165905"/>
                      </a:cubicBezTo>
                      <a:cubicBezTo>
                        <a:pt x="3324225" y="172255"/>
                        <a:pt x="3335180" y="176860"/>
                        <a:pt x="3343275" y="184955"/>
                      </a:cubicBezTo>
                      <a:cubicBezTo>
                        <a:pt x="3379945" y="221625"/>
                        <a:pt x="3360642" y="206058"/>
                        <a:pt x="3400425" y="232580"/>
                      </a:cubicBezTo>
                      <a:cubicBezTo>
                        <a:pt x="3418641" y="287229"/>
                        <a:pt x="3396905" y="236218"/>
                        <a:pt x="3438525" y="289730"/>
                      </a:cubicBezTo>
                      <a:cubicBezTo>
                        <a:pt x="3452581" y="307802"/>
                        <a:pt x="3463925" y="327830"/>
                        <a:pt x="3476625" y="346880"/>
                      </a:cubicBezTo>
                      <a:lnTo>
                        <a:pt x="3571875" y="489755"/>
                      </a:lnTo>
                      <a:lnTo>
                        <a:pt x="3590925" y="518330"/>
                      </a:lnTo>
                      <a:cubicBezTo>
                        <a:pt x="3597275" y="527855"/>
                        <a:pt x="3606355" y="536045"/>
                        <a:pt x="3609975" y="546905"/>
                      </a:cubicBezTo>
                      <a:cubicBezTo>
                        <a:pt x="3644713" y="651118"/>
                        <a:pt x="3589311" y="493268"/>
                        <a:pt x="3638550" y="604055"/>
                      </a:cubicBezTo>
                      <a:cubicBezTo>
                        <a:pt x="3646705" y="622405"/>
                        <a:pt x="3651250" y="642155"/>
                        <a:pt x="3657600" y="661205"/>
                      </a:cubicBezTo>
                      <a:cubicBezTo>
                        <a:pt x="3660775" y="670730"/>
                        <a:pt x="3665156" y="679935"/>
                        <a:pt x="3667125" y="689780"/>
                      </a:cubicBezTo>
                      <a:cubicBezTo>
                        <a:pt x="3670300" y="705655"/>
                        <a:pt x="3672723" y="721699"/>
                        <a:pt x="3676650" y="737405"/>
                      </a:cubicBezTo>
                      <a:cubicBezTo>
                        <a:pt x="3695117" y="811275"/>
                        <a:pt x="3682011" y="702896"/>
                        <a:pt x="3705225" y="842180"/>
                      </a:cubicBezTo>
                      <a:cubicBezTo>
                        <a:pt x="3720470" y="933649"/>
                        <a:pt x="3719503" y="923057"/>
                        <a:pt x="3733800" y="1051730"/>
                      </a:cubicBezTo>
                      <a:cubicBezTo>
                        <a:pt x="3736975" y="1080305"/>
                        <a:pt x="3739259" y="1108993"/>
                        <a:pt x="3743325" y="1137455"/>
                      </a:cubicBezTo>
                      <a:cubicBezTo>
                        <a:pt x="3745615" y="1153482"/>
                        <a:pt x="3750037" y="1169137"/>
                        <a:pt x="3752850" y="1185080"/>
                      </a:cubicBezTo>
                      <a:cubicBezTo>
                        <a:pt x="3759563" y="1223118"/>
                        <a:pt x="3733466" y="1295537"/>
                        <a:pt x="3771900" y="1299380"/>
                      </a:cubicBezTo>
                      <a:cubicBezTo>
                        <a:pt x="3803650" y="1302555"/>
                        <a:pt x="3835522" y="1304688"/>
                        <a:pt x="3867150" y="1308905"/>
                      </a:cubicBezTo>
                      <a:cubicBezTo>
                        <a:pt x="3917056" y="1315559"/>
                        <a:pt x="3907604" y="1318901"/>
                        <a:pt x="3952875" y="1327955"/>
                      </a:cubicBezTo>
                      <a:cubicBezTo>
                        <a:pt x="3971813" y="1331743"/>
                        <a:pt x="3991087" y="1333692"/>
                        <a:pt x="4010025" y="1337480"/>
                      </a:cubicBezTo>
                      <a:cubicBezTo>
                        <a:pt x="4022862" y="1340047"/>
                        <a:pt x="4035346" y="1344165"/>
                        <a:pt x="4048125" y="1347005"/>
                      </a:cubicBezTo>
                      <a:cubicBezTo>
                        <a:pt x="4063929" y="1350517"/>
                        <a:pt x="4079946" y="1353018"/>
                        <a:pt x="4095750" y="1356530"/>
                      </a:cubicBezTo>
                      <a:cubicBezTo>
                        <a:pt x="4108529" y="1359370"/>
                        <a:pt x="4121013" y="1363488"/>
                        <a:pt x="4133850" y="1366055"/>
                      </a:cubicBezTo>
                      <a:cubicBezTo>
                        <a:pt x="4152788" y="1369843"/>
                        <a:pt x="4172264" y="1370896"/>
                        <a:pt x="4191000" y="1375580"/>
                      </a:cubicBezTo>
                      <a:lnTo>
                        <a:pt x="4276725" y="1404155"/>
                      </a:lnTo>
                      <a:cubicBezTo>
                        <a:pt x="4286250" y="1407330"/>
                        <a:pt x="4296946" y="1408111"/>
                        <a:pt x="4305300" y="1413680"/>
                      </a:cubicBezTo>
                      <a:cubicBezTo>
                        <a:pt x="4314825" y="1420030"/>
                        <a:pt x="4323414" y="1428081"/>
                        <a:pt x="4333875" y="1432730"/>
                      </a:cubicBezTo>
                      <a:cubicBezTo>
                        <a:pt x="4352225" y="1440885"/>
                        <a:pt x="4391025" y="1451780"/>
                        <a:pt x="4391025" y="1451780"/>
                      </a:cubicBezTo>
                      <a:cubicBezTo>
                        <a:pt x="4441825" y="1527980"/>
                        <a:pt x="4375150" y="1435905"/>
                        <a:pt x="4438650" y="1499405"/>
                      </a:cubicBezTo>
                      <a:cubicBezTo>
                        <a:pt x="4465947" y="1526702"/>
                        <a:pt x="4451731" y="1525567"/>
                        <a:pt x="4467225" y="1556555"/>
                      </a:cubicBezTo>
                      <a:cubicBezTo>
                        <a:pt x="4472345" y="1566794"/>
                        <a:pt x="4481626" y="1574669"/>
                        <a:pt x="4486275" y="1585130"/>
                      </a:cubicBezTo>
                      <a:cubicBezTo>
                        <a:pt x="4494430" y="1603480"/>
                        <a:pt x="4494186" y="1625572"/>
                        <a:pt x="4505325" y="1642280"/>
                      </a:cubicBezTo>
                      <a:cubicBezTo>
                        <a:pt x="4511675" y="1651805"/>
                        <a:pt x="4519726" y="1660394"/>
                        <a:pt x="4524375" y="1670855"/>
                      </a:cubicBezTo>
                      <a:cubicBezTo>
                        <a:pt x="4532530" y="1689205"/>
                        <a:pt x="4540124" y="1708198"/>
                        <a:pt x="4543425" y="1728005"/>
                      </a:cubicBezTo>
                      <a:lnTo>
                        <a:pt x="4562475" y="1842305"/>
                      </a:lnTo>
                      <a:cubicBezTo>
                        <a:pt x="4565650" y="1908980"/>
                        <a:pt x="4563721" y="1976095"/>
                        <a:pt x="4572000" y="2042330"/>
                      </a:cubicBezTo>
                      <a:cubicBezTo>
                        <a:pt x="4573420" y="2053689"/>
                        <a:pt x="4586401" y="2060444"/>
                        <a:pt x="4591050" y="2070905"/>
                      </a:cubicBezTo>
                      <a:cubicBezTo>
                        <a:pt x="4599205" y="2089255"/>
                        <a:pt x="4610100" y="2128055"/>
                        <a:pt x="4610100" y="2128055"/>
                      </a:cubicBezTo>
                      <a:cubicBezTo>
                        <a:pt x="4608218" y="2188267"/>
                        <a:pt x="4671383" y="2395174"/>
                        <a:pt x="4572000" y="2461430"/>
                      </a:cubicBezTo>
                      <a:cubicBezTo>
                        <a:pt x="4563646" y="2466999"/>
                        <a:pt x="4552950" y="2467780"/>
                        <a:pt x="4543425" y="2470955"/>
                      </a:cubicBezTo>
                      <a:cubicBezTo>
                        <a:pt x="4537075" y="2480480"/>
                        <a:pt x="4532990" y="2491992"/>
                        <a:pt x="4524375" y="2499530"/>
                      </a:cubicBezTo>
                      <a:cubicBezTo>
                        <a:pt x="4507145" y="2514607"/>
                        <a:pt x="4467225" y="2537630"/>
                        <a:pt x="4467225" y="2537630"/>
                      </a:cubicBezTo>
                      <a:cubicBezTo>
                        <a:pt x="4416425" y="2613830"/>
                        <a:pt x="4483100" y="2521755"/>
                        <a:pt x="4419600" y="2585255"/>
                      </a:cubicBezTo>
                      <a:cubicBezTo>
                        <a:pt x="4411505" y="2593350"/>
                        <a:pt x="4407879" y="2605036"/>
                        <a:pt x="4400550" y="2613830"/>
                      </a:cubicBezTo>
                      <a:cubicBezTo>
                        <a:pt x="4377631" y="2641332"/>
                        <a:pt x="4371497" y="2642724"/>
                        <a:pt x="4343400" y="2661455"/>
                      </a:cubicBezTo>
                      <a:cubicBezTo>
                        <a:pt x="4337050" y="2670980"/>
                        <a:pt x="4332965" y="2682492"/>
                        <a:pt x="4324350" y="2690030"/>
                      </a:cubicBezTo>
                      <a:cubicBezTo>
                        <a:pt x="4307120" y="2705107"/>
                        <a:pt x="4267200" y="2728130"/>
                        <a:pt x="4267200" y="2728130"/>
                      </a:cubicBezTo>
                      <a:cubicBezTo>
                        <a:pt x="4232275" y="2780517"/>
                        <a:pt x="4267200" y="2736068"/>
                        <a:pt x="4219575" y="2775755"/>
                      </a:cubicBezTo>
                      <a:cubicBezTo>
                        <a:pt x="4187977" y="2802087"/>
                        <a:pt x="4197898" y="2805643"/>
                        <a:pt x="4162425" y="2823380"/>
                      </a:cubicBezTo>
                      <a:cubicBezTo>
                        <a:pt x="4153445" y="2827870"/>
                        <a:pt x="4142627" y="2828029"/>
                        <a:pt x="4133850" y="2832905"/>
                      </a:cubicBezTo>
                      <a:cubicBezTo>
                        <a:pt x="4113836" y="2844024"/>
                        <a:pt x="4098420" y="2863765"/>
                        <a:pt x="4076700" y="2871005"/>
                      </a:cubicBezTo>
                      <a:cubicBezTo>
                        <a:pt x="3998251" y="2897155"/>
                        <a:pt x="4039429" y="2887215"/>
                        <a:pt x="3952875" y="2899580"/>
                      </a:cubicBezTo>
                      <a:cubicBezTo>
                        <a:pt x="3730625" y="2896405"/>
                        <a:pt x="3508249" y="2898181"/>
                        <a:pt x="3286125" y="2890055"/>
                      </a:cubicBezTo>
                      <a:cubicBezTo>
                        <a:pt x="3247525" y="2888643"/>
                        <a:pt x="3209978" y="2877029"/>
                        <a:pt x="3171825" y="2871005"/>
                      </a:cubicBezTo>
                      <a:cubicBezTo>
                        <a:pt x="3149649" y="2867504"/>
                        <a:pt x="3127523" y="2863344"/>
                        <a:pt x="3105150" y="2861480"/>
                      </a:cubicBezTo>
                      <a:cubicBezTo>
                        <a:pt x="3051268" y="2856990"/>
                        <a:pt x="2997200" y="2855130"/>
                        <a:pt x="2943225" y="2851955"/>
                      </a:cubicBezTo>
                      <a:cubicBezTo>
                        <a:pt x="1758875" y="2868404"/>
                        <a:pt x="1768835" y="2885629"/>
                        <a:pt x="781050" y="2851955"/>
                      </a:cubicBezTo>
                      <a:cubicBezTo>
                        <a:pt x="764870" y="2851403"/>
                        <a:pt x="749353" y="2845326"/>
                        <a:pt x="733425" y="2842430"/>
                      </a:cubicBezTo>
                      <a:cubicBezTo>
                        <a:pt x="714424" y="2838975"/>
                        <a:pt x="695213" y="2836693"/>
                        <a:pt x="676275" y="2832905"/>
                      </a:cubicBezTo>
                      <a:cubicBezTo>
                        <a:pt x="663438" y="2830338"/>
                        <a:pt x="651134" y="2825231"/>
                        <a:pt x="638175" y="2823380"/>
                      </a:cubicBezTo>
                      <a:cubicBezTo>
                        <a:pt x="535451" y="2808705"/>
                        <a:pt x="560150" y="2819901"/>
                        <a:pt x="466725" y="2804330"/>
                      </a:cubicBezTo>
                      <a:cubicBezTo>
                        <a:pt x="453812" y="2802178"/>
                        <a:pt x="441462" y="2797372"/>
                        <a:pt x="428625" y="2794805"/>
                      </a:cubicBezTo>
                      <a:cubicBezTo>
                        <a:pt x="409687" y="2791017"/>
                        <a:pt x="390476" y="2788735"/>
                        <a:pt x="371475" y="2785280"/>
                      </a:cubicBezTo>
                      <a:cubicBezTo>
                        <a:pt x="312237" y="2774510"/>
                        <a:pt x="329189" y="2777535"/>
                        <a:pt x="266700" y="2756705"/>
                      </a:cubicBezTo>
                      <a:lnTo>
                        <a:pt x="238125" y="2747180"/>
                      </a:lnTo>
                      <a:lnTo>
                        <a:pt x="209550" y="2737655"/>
                      </a:lnTo>
                      <a:cubicBezTo>
                        <a:pt x="203200" y="2728130"/>
                        <a:pt x="198595" y="2717175"/>
                        <a:pt x="190500" y="2709080"/>
                      </a:cubicBezTo>
                      <a:cubicBezTo>
                        <a:pt x="182405" y="2700985"/>
                        <a:pt x="169076" y="2698969"/>
                        <a:pt x="161925" y="2690030"/>
                      </a:cubicBezTo>
                      <a:cubicBezTo>
                        <a:pt x="155653" y="2682190"/>
                        <a:pt x="157969" y="2669809"/>
                        <a:pt x="152400" y="2661455"/>
                      </a:cubicBezTo>
                      <a:cubicBezTo>
                        <a:pt x="144928" y="2650247"/>
                        <a:pt x="133350" y="2642405"/>
                        <a:pt x="123825" y="2632880"/>
                      </a:cubicBezTo>
                      <a:cubicBezTo>
                        <a:pt x="93164" y="2540898"/>
                        <a:pt x="142330" y="2683906"/>
                        <a:pt x="95250" y="2566205"/>
                      </a:cubicBezTo>
                      <a:cubicBezTo>
                        <a:pt x="83378" y="2536525"/>
                        <a:pt x="73692" y="2502531"/>
                        <a:pt x="66675" y="2470955"/>
                      </a:cubicBezTo>
                      <a:cubicBezTo>
                        <a:pt x="63163" y="2455151"/>
                        <a:pt x="60662" y="2439134"/>
                        <a:pt x="57150" y="2423330"/>
                      </a:cubicBezTo>
                      <a:cubicBezTo>
                        <a:pt x="54310" y="2410551"/>
                        <a:pt x="51221" y="2397817"/>
                        <a:pt x="47625" y="2385230"/>
                      </a:cubicBezTo>
                      <a:cubicBezTo>
                        <a:pt x="44867" y="2375576"/>
                        <a:pt x="38657" y="2366680"/>
                        <a:pt x="38100" y="2356655"/>
                      </a:cubicBezTo>
                      <a:cubicBezTo>
                        <a:pt x="35458" y="2309103"/>
                        <a:pt x="38100" y="2261405"/>
                        <a:pt x="38100" y="2213780"/>
                      </a:cubicBezTo>
                      <a:lnTo>
                        <a:pt x="47625" y="2213780"/>
                      </a:lnTo>
                      <a:lnTo>
                        <a:pt x="47625" y="2213780"/>
                      </a:lnTo>
                      <a:lnTo>
                        <a:pt x="0" y="22899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232" name="TextBox 231">
                <a:extLst>
                  <a:ext uri="{FF2B5EF4-FFF2-40B4-BE49-F238E27FC236}">
                    <a16:creationId xmlns:a16="http://schemas.microsoft.com/office/drawing/2014/main" id="{4BACD3FC-A290-4511-9B4C-89E55FDBC9C2}"/>
                  </a:ext>
                </a:extLst>
              </p:cNvPr>
              <p:cNvSpPr txBox="1"/>
              <p:nvPr/>
            </p:nvSpPr>
            <p:spPr>
              <a:xfrm>
                <a:off x="2827773" y="695065"/>
                <a:ext cx="1216161" cy="563249"/>
              </a:xfrm>
              <a:prstGeom prst="rect">
                <a:avLst/>
              </a:prstGeom>
              <a:noFill/>
            </p:spPr>
            <p:txBody>
              <a:bodyPr wrap="none" rtlCol="0" anchor="ctr" anchorCtr="0">
                <a:noAutofit/>
              </a:bodyPr>
              <a:lstStyle/>
              <a:p>
                <a:r>
                  <a:rPr lang="en-US" dirty="0"/>
                  <a:t>Cloud</a:t>
                </a:r>
              </a:p>
            </p:txBody>
          </p:sp>
        </p:grpSp>
        <p:grpSp>
          <p:nvGrpSpPr>
            <p:cNvPr id="124" name="Group 138">
              <a:extLst>
                <a:ext uri="{FF2B5EF4-FFF2-40B4-BE49-F238E27FC236}">
                  <a16:creationId xmlns:a16="http://schemas.microsoft.com/office/drawing/2014/main" id="{12AA141F-5A6F-465F-A239-AE2CD792F7D5}"/>
                </a:ext>
              </a:extLst>
            </p:cNvPr>
            <p:cNvGrpSpPr/>
            <p:nvPr/>
          </p:nvGrpSpPr>
          <p:grpSpPr>
            <a:xfrm>
              <a:off x="6453017" y="4010884"/>
              <a:ext cx="246371" cy="254029"/>
              <a:chOff x="4738698" y="1565277"/>
              <a:chExt cx="306388" cy="315913"/>
            </a:xfrm>
            <a:solidFill>
              <a:schemeClr val="tx1">
                <a:lumMod val="50000"/>
                <a:lumOff val="50000"/>
              </a:schemeClr>
            </a:solidFill>
          </p:grpSpPr>
          <p:sp>
            <p:nvSpPr>
              <p:cNvPr id="225" name="Freeform 9">
                <a:extLst>
                  <a:ext uri="{FF2B5EF4-FFF2-40B4-BE49-F238E27FC236}">
                    <a16:creationId xmlns:a16="http://schemas.microsoft.com/office/drawing/2014/main" id="{C62A0471-BC0F-41B0-86BC-67049CF57A0D}"/>
                  </a:ext>
                </a:extLst>
              </p:cNvPr>
              <p:cNvSpPr>
                <a:spLocks/>
              </p:cNvSpPr>
              <p:nvPr/>
            </p:nvSpPr>
            <p:spPr bwMode="auto">
              <a:xfrm>
                <a:off x="4738698" y="1655765"/>
                <a:ext cx="107950" cy="168275"/>
              </a:xfrm>
              <a:custGeom>
                <a:avLst/>
                <a:gdLst>
                  <a:gd name="T0" fmla="*/ 29 w 68"/>
                  <a:gd name="T1" fmla="*/ 0 h 106"/>
                  <a:gd name="T2" fmla="*/ 40 w 68"/>
                  <a:gd name="T3" fmla="*/ 10 h 106"/>
                  <a:gd name="T4" fmla="*/ 56 w 68"/>
                  <a:gd name="T5" fmla="*/ 12 h 106"/>
                  <a:gd name="T6" fmla="*/ 63 w 68"/>
                  <a:gd name="T7" fmla="*/ 11 h 106"/>
                  <a:gd name="T8" fmla="*/ 65 w 68"/>
                  <a:gd name="T9" fmla="*/ 16 h 106"/>
                  <a:gd name="T10" fmla="*/ 68 w 68"/>
                  <a:gd name="T11" fmla="*/ 21 h 106"/>
                  <a:gd name="T12" fmla="*/ 53 w 68"/>
                  <a:gd name="T13" fmla="*/ 36 h 106"/>
                  <a:gd name="T14" fmla="*/ 43 w 68"/>
                  <a:gd name="T15" fmla="*/ 54 h 106"/>
                  <a:gd name="T16" fmla="*/ 36 w 68"/>
                  <a:gd name="T17" fmla="*/ 76 h 106"/>
                  <a:gd name="T18" fmla="*/ 34 w 68"/>
                  <a:gd name="T19" fmla="*/ 100 h 106"/>
                  <a:gd name="T20" fmla="*/ 34 w 68"/>
                  <a:gd name="T21" fmla="*/ 106 h 106"/>
                  <a:gd name="T22" fmla="*/ 21 w 68"/>
                  <a:gd name="T23" fmla="*/ 101 h 106"/>
                  <a:gd name="T24" fmla="*/ 10 w 68"/>
                  <a:gd name="T25" fmla="*/ 93 h 106"/>
                  <a:gd name="T26" fmla="*/ 2 w 68"/>
                  <a:gd name="T27" fmla="*/ 83 h 106"/>
                  <a:gd name="T28" fmla="*/ 0 w 68"/>
                  <a:gd name="T29" fmla="*/ 70 h 106"/>
                  <a:gd name="T30" fmla="*/ 2 w 68"/>
                  <a:gd name="T31" fmla="*/ 47 h 106"/>
                  <a:gd name="T32" fmla="*/ 8 w 68"/>
                  <a:gd name="T33" fmla="*/ 28 h 106"/>
                  <a:gd name="T34" fmla="*/ 17 w 68"/>
                  <a:gd name="T35" fmla="*/ 12 h 106"/>
                  <a:gd name="T36" fmla="*/ 29 w 68"/>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06">
                    <a:moveTo>
                      <a:pt x="29" y="0"/>
                    </a:moveTo>
                    <a:lnTo>
                      <a:pt x="40" y="10"/>
                    </a:lnTo>
                    <a:lnTo>
                      <a:pt x="56" y="12"/>
                    </a:lnTo>
                    <a:lnTo>
                      <a:pt x="63" y="11"/>
                    </a:lnTo>
                    <a:lnTo>
                      <a:pt x="65" y="16"/>
                    </a:lnTo>
                    <a:lnTo>
                      <a:pt x="68" y="21"/>
                    </a:lnTo>
                    <a:lnTo>
                      <a:pt x="53" y="36"/>
                    </a:lnTo>
                    <a:lnTo>
                      <a:pt x="43" y="54"/>
                    </a:lnTo>
                    <a:lnTo>
                      <a:pt x="36" y="76"/>
                    </a:lnTo>
                    <a:lnTo>
                      <a:pt x="34" y="100"/>
                    </a:lnTo>
                    <a:lnTo>
                      <a:pt x="34" y="106"/>
                    </a:lnTo>
                    <a:lnTo>
                      <a:pt x="21" y="101"/>
                    </a:lnTo>
                    <a:lnTo>
                      <a:pt x="10" y="93"/>
                    </a:lnTo>
                    <a:lnTo>
                      <a:pt x="2" y="83"/>
                    </a:lnTo>
                    <a:lnTo>
                      <a:pt x="0" y="70"/>
                    </a:lnTo>
                    <a:lnTo>
                      <a:pt x="2" y="47"/>
                    </a:lnTo>
                    <a:lnTo>
                      <a:pt x="8" y="28"/>
                    </a:lnTo>
                    <a:lnTo>
                      <a:pt x="17" y="12"/>
                    </a:lnTo>
                    <a:lnTo>
                      <a:pt x="2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6" name="Freeform 10">
                <a:extLst>
                  <a:ext uri="{FF2B5EF4-FFF2-40B4-BE49-F238E27FC236}">
                    <a16:creationId xmlns:a16="http://schemas.microsoft.com/office/drawing/2014/main" id="{A6E72947-157D-4756-90AF-56DB754E1877}"/>
                  </a:ext>
                </a:extLst>
              </p:cNvPr>
              <p:cNvSpPr>
                <a:spLocks/>
              </p:cNvSpPr>
              <p:nvPr/>
            </p:nvSpPr>
            <p:spPr bwMode="auto">
              <a:xfrm>
                <a:off x="4778385" y="1565277"/>
                <a:ext cx="95250" cy="100013"/>
              </a:xfrm>
              <a:custGeom>
                <a:avLst/>
                <a:gdLst>
                  <a:gd name="T0" fmla="*/ 31 w 60"/>
                  <a:gd name="T1" fmla="*/ 0 h 63"/>
                  <a:gd name="T2" fmla="*/ 43 w 60"/>
                  <a:gd name="T3" fmla="*/ 2 h 63"/>
                  <a:gd name="T4" fmla="*/ 53 w 60"/>
                  <a:gd name="T5" fmla="*/ 9 h 63"/>
                  <a:gd name="T6" fmla="*/ 60 w 60"/>
                  <a:gd name="T7" fmla="*/ 18 h 63"/>
                  <a:gd name="T8" fmla="*/ 47 w 60"/>
                  <a:gd name="T9" fmla="*/ 27 h 63"/>
                  <a:gd name="T10" fmla="*/ 39 w 60"/>
                  <a:gd name="T11" fmla="*/ 40 h 63"/>
                  <a:gd name="T12" fmla="*/ 35 w 60"/>
                  <a:gd name="T13" fmla="*/ 56 h 63"/>
                  <a:gd name="T14" fmla="*/ 36 w 60"/>
                  <a:gd name="T15" fmla="*/ 63 h 63"/>
                  <a:gd name="T16" fmla="*/ 31 w 60"/>
                  <a:gd name="T17" fmla="*/ 63 h 63"/>
                  <a:gd name="T18" fmla="*/ 18 w 60"/>
                  <a:gd name="T19" fmla="*/ 60 h 63"/>
                  <a:gd name="T20" fmla="*/ 9 w 60"/>
                  <a:gd name="T21" fmla="*/ 53 h 63"/>
                  <a:gd name="T22" fmla="*/ 2 w 60"/>
                  <a:gd name="T23" fmla="*/ 43 h 63"/>
                  <a:gd name="T24" fmla="*/ 0 w 60"/>
                  <a:gd name="T25" fmla="*/ 31 h 63"/>
                  <a:gd name="T26" fmla="*/ 2 w 60"/>
                  <a:gd name="T27" fmla="*/ 18 h 63"/>
                  <a:gd name="T28" fmla="*/ 9 w 60"/>
                  <a:gd name="T29" fmla="*/ 9 h 63"/>
                  <a:gd name="T30" fmla="*/ 18 w 60"/>
                  <a:gd name="T31" fmla="*/ 2 h 63"/>
                  <a:gd name="T32" fmla="*/ 31 w 60"/>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3">
                    <a:moveTo>
                      <a:pt x="31" y="0"/>
                    </a:moveTo>
                    <a:lnTo>
                      <a:pt x="43" y="2"/>
                    </a:lnTo>
                    <a:lnTo>
                      <a:pt x="53" y="9"/>
                    </a:lnTo>
                    <a:lnTo>
                      <a:pt x="60" y="18"/>
                    </a:lnTo>
                    <a:lnTo>
                      <a:pt x="47" y="27"/>
                    </a:lnTo>
                    <a:lnTo>
                      <a:pt x="39" y="40"/>
                    </a:lnTo>
                    <a:lnTo>
                      <a:pt x="35" y="56"/>
                    </a:lnTo>
                    <a:lnTo>
                      <a:pt x="36" y="63"/>
                    </a:lnTo>
                    <a:lnTo>
                      <a:pt x="31" y="63"/>
                    </a:lnTo>
                    <a:lnTo>
                      <a:pt x="18" y="60"/>
                    </a:lnTo>
                    <a:lnTo>
                      <a:pt x="9" y="53"/>
                    </a:lnTo>
                    <a:lnTo>
                      <a:pt x="2" y="43"/>
                    </a:lnTo>
                    <a:lnTo>
                      <a:pt x="0" y="31"/>
                    </a:lnTo>
                    <a:lnTo>
                      <a:pt x="2" y="18"/>
                    </a:lnTo>
                    <a:lnTo>
                      <a:pt x="9" y="9"/>
                    </a:lnTo>
                    <a:lnTo>
                      <a:pt x="18" y="2"/>
                    </a:lnTo>
                    <a:lnTo>
                      <a:pt x="3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7" name="Freeform 11">
                <a:extLst>
                  <a:ext uri="{FF2B5EF4-FFF2-40B4-BE49-F238E27FC236}">
                    <a16:creationId xmlns:a16="http://schemas.microsoft.com/office/drawing/2014/main" id="{5E60E0EC-34B0-4965-8C9D-A99A1B9A265E}"/>
                  </a:ext>
                </a:extLst>
              </p:cNvPr>
              <p:cNvSpPr>
                <a:spLocks/>
              </p:cNvSpPr>
              <p:nvPr/>
            </p:nvSpPr>
            <p:spPr bwMode="auto">
              <a:xfrm>
                <a:off x="4953011" y="1655765"/>
                <a:ext cx="92075" cy="161925"/>
              </a:xfrm>
              <a:custGeom>
                <a:avLst/>
                <a:gdLst>
                  <a:gd name="T0" fmla="*/ 30 w 58"/>
                  <a:gd name="T1" fmla="*/ 0 h 102"/>
                  <a:gd name="T2" fmla="*/ 41 w 58"/>
                  <a:gd name="T3" fmla="*/ 12 h 102"/>
                  <a:gd name="T4" fmla="*/ 51 w 58"/>
                  <a:gd name="T5" fmla="*/ 28 h 102"/>
                  <a:gd name="T6" fmla="*/ 56 w 58"/>
                  <a:gd name="T7" fmla="*/ 47 h 102"/>
                  <a:gd name="T8" fmla="*/ 58 w 58"/>
                  <a:gd name="T9" fmla="*/ 70 h 102"/>
                  <a:gd name="T10" fmla="*/ 55 w 58"/>
                  <a:gd name="T11" fmla="*/ 83 h 102"/>
                  <a:gd name="T12" fmla="*/ 47 w 58"/>
                  <a:gd name="T13" fmla="*/ 93 h 102"/>
                  <a:gd name="T14" fmla="*/ 34 w 58"/>
                  <a:gd name="T15" fmla="*/ 102 h 102"/>
                  <a:gd name="T16" fmla="*/ 34 w 58"/>
                  <a:gd name="T17" fmla="*/ 100 h 102"/>
                  <a:gd name="T18" fmla="*/ 31 w 58"/>
                  <a:gd name="T19" fmla="*/ 76 h 102"/>
                  <a:gd name="T20" fmla="*/ 24 w 58"/>
                  <a:gd name="T21" fmla="*/ 54 h 102"/>
                  <a:gd name="T22" fmla="*/ 14 w 58"/>
                  <a:gd name="T23" fmla="*/ 36 h 102"/>
                  <a:gd name="T24" fmla="*/ 0 w 58"/>
                  <a:gd name="T25" fmla="*/ 21 h 102"/>
                  <a:gd name="T26" fmla="*/ 2 w 58"/>
                  <a:gd name="T27" fmla="*/ 16 h 102"/>
                  <a:gd name="T28" fmla="*/ 5 w 58"/>
                  <a:gd name="T29" fmla="*/ 12 h 102"/>
                  <a:gd name="T30" fmla="*/ 18 w 58"/>
                  <a:gd name="T31" fmla="*/ 8 h 102"/>
                  <a:gd name="T32" fmla="*/ 30 w 58"/>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102">
                    <a:moveTo>
                      <a:pt x="30" y="0"/>
                    </a:moveTo>
                    <a:lnTo>
                      <a:pt x="41" y="12"/>
                    </a:lnTo>
                    <a:lnTo>
                      <a:pt x="51" y="28"/>
                    </a:lnTo>
                    <a:lnTo>
                      <a:pt x="56" y="47"/>
                    </a:lnTo>
                    <a:lnTo>
                      <a:pt x="58" y="70"/>
                    </a:lnTo>
                    <a:lnTo>
                      <a:pt x="55" y="83"/>
                    </a:lnTo>
                    <a:lnTo>
                      <a:pt x="47" y="93"/>
                    </a:lnTo>
                    <a:lnTo>
                      <a:pt x="34" y="102"/>
                    </a:lnTo>
                    <a:lnTo>
                      <a:pt x="34" y="100"/>
                    </a:lnTo>
                    <a:lnTo>
                      <a:pt x="31" y="76"/>
                    </a:lnTo>
                    <a:lnTo>
                      <a:pt x="24" y="54"/>
                    </a:lnTo>
                    <a:lnTo>
                      <a:pt x="14" y="36"/>
                    </a:lnTo>
                    <a:lnTo>
                      <a:pt x="0" y="21"/>
                    </a:lnTo>
                    <a:lnTo>
                      <a:pt x="2" y="16"/>
                    </a:lnTo>
                    <a:lnTo>
                      <a:pt x="5" y="12"/>
                    </a:lnTo>
                    <a:lnTo>
                      <a:pt x="18" y="8"/>
                    </a:lnTo>
                    <a:lnTo>
                      <a:pt x="3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8" name="Freeform 12">
                <a:extLst>
                  <a:ext uri="{FF2B5EF4-FFF2-40B4-BE49-F238E27FC236}">
                    <a16:creationId xmlns:a16="http://schemas.microsoft.com/office/drawing/2014/main" id="{7AB898A6-82B2-4127-90DE-D9FF8591F327}"/>
                  </a:ext>
                </a:extLst>
              </p:cNvPr>
              <p:cNvSpPr>
                <a:spLocks/>
              </p:cNvSpPr>
              <p:nvPr/>
            </p:nvSpPr>
            <p:spPr bwMode="auto">
              <a:xfrm>
                <a:off x="4913323" y="1565277"/>
                <a:ext cx="95250" cy="100013"/>
              </a:xfrm>
              <a:custGeom>
                <a:avLst/>
                <a:gdLst>
                  <a:gd name="T0" fmla="*/ 28 w 60"/>
                  <a:gd name="T1" fmla="*/ 0 h 63"/>
                  <a:gd name="T2" fmla="*/ 40 w 60"/>
                  <a:gd name="T3" fmla="*/ 2 h 63"/>
                  <a:gd name="T4" fmla="*/ 51 w 60"/>
                  <a:gd name="T5" fmla="*/ 9 h 63"/>
                  <a:gd name="T6" fmla="*/ 57 w 60"/>
                  <a:gd name="T7" fmla="*/ 18 h 63"/>
                  <a:gd name="T8" fmla="*/ 60 w 60"/>
                  <a:gd name="T9" fmla="*/ 31 h 63"/>
                  <a:gd name="T10" fmla="*/ 56 w 60"/>
                  <a:gd name="T11" fmla="*/ 46 h 63"/>
                  <a:gd name="T12" fmla="*/ 46 w 60"/>
                  <a:gd name="T13" fmla="*/ 57 h 63"/>
                  <a:gd name="T14" fmla="*/ 31 w 60"/>
                  <a:gd name="T15" fmla="*/ 63 h 63"/>
                  <a:gd name="T16" fmla="*/ 31 w 60"/>
                  <a:gd name="T17" fmla="*/ 56 h 63"/>
                  <a:gd name="T18" fmla="*/ 28 w 60"/>
                  <a:gd name="T19" fmla="*/ 42 h 63"/>
                  <a:gd name="T20" fmla="*/ 22 w 60"/>
                  <a:gd name="T21" fmla="*/ 30 h 63"/>
                  <a:gd name="T22" fmla="*/ 13 w 60"/>
                  <a:gd name="T23" fmla="*/ 22 h 63"/>
                  <a:gd name="T24" fmla="*/ 0 w 60"/>
                  <a:gd name="T25" fmla="*/ 17 h 63"/>
                  <a:gd name="T26" fmla="*/ 6 w 60"/>
                  <a:gd name="T27" fmla="*/ 8 h 63"/>
                  <a:gd name="T28" fmla="*/ 17 w 60"/>
                  <a:gd name="T29" fmla="*/ 1 h 63"/>
                  <a:gd name="T30" fmla="*/ 28 w 60"/>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28" y="0"/>
                    </a:moveTo>
                    <a:lnTo>
                      <a:pt x="40" y="2"/>
                    </a:lnTo>
                    <a:lnTo>
                      <a:pt x="51" y="9"/>
                    </a:lnTo>
                    <a:lnTo>
                      <a:pt x="57" y="18"/>
                    </a:lnTo>
                    <a:lnTo>
                      <a:pt x="60" y="31"/>
                    </a:lnTo>
                    <a:lnTo>
                      <a:pt x="56" y="46"/>
                    </a:lnTo>
                    <a:lnTo>
                      <a:pt x="46" y="57"/>
                    </a:lnTo>
                    <a:lnTo>
                      <a:pt x="31" y="63"/>
                    </a:lnTo>
                    <a:lnTo>
                      <a:pt x="31" y="56"/>
                    </a:lnTo>
                    <a:lnTo>
                      <a:pt x="28" y="42"/>
                    </a:lnTo>
                    <a:lnTo>
                      <a:pt x="22" y="30"/>
                    </a:lnTo>
                    <a:lnTo>
                      <a:pt x="13" y="22"/>
                    </a:lnTo>
                    <a:lnTo>
                      <a:pt x="0" y="17"/>
                    </a:lnTo>
                    <a:lnTo>
                      <a:pt x="6" y="8"/>
                    </a:lnTo>
                    <a:lnTo>
                      <a:pt x="17" y="1"/>
                    </a:lnTo>
                    <a:lnTo>
                      <a:pt x="2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9" name="Freeform 13">
                <a:extLst>
                  <a:ext uri="{FF2B5EF4-FFF2-40B4-BE49-F238E27FC236}">
                    <a16:creationId xmlns:a16="http://schemas.microsoft.com/office/drawing/2014/main" id="{6852370B-0796-4747-9256-D54A3478B385}"/>
                  </a:ext>
                </a:extLst>
              </p:cNvPr>
              <p:cNvSpPr>
                <a:spLocks/>
              </p:cNvSpPr>
              <p:nvPr/>
            </p:nvSpPr>
            <p:spPr bwMode="auto">
              <a:xfrm>
                <a:off x="4805373" y="1700215"/>
                <a:ext cx="185738" cy="180975"/>
              </a:xfrm>
              <a:custGeom>
                <a:avLst/>
                <a:gdLst>
                  <a:gd name="T0" fmla="*/ 31 w 117"/>
                  <a:gd name="T1" fmla="*/ 0 h 114"/>
                  <a:gd name="T2" fmla="*/ 43 w 117"/>
                  <a:gd name="T3" fmla="*/ 8 h 114"/>
                  <a:gd name="T4" fmla="*/ 59 w 117"/>
                  <a:gd name="T5" fmla="*/ 12 h 114"/>
                  <a:gd name="T6" fmla="*/ 74 w 117"/>
                  <a:gd name="T7" fmla="*/ 8 h 114"/>
                  <a:gd name="T8" fmla="*/ 87 w 117"/>
                  <a:gd name="T9" fmla="*/ 0 h 114"/>
                  <a:gd name="T10" fmla="*/ 100 w 117"/>
                  <a:gd name="T11" fmla="*/ 12 h 114"/>
                  <a:gd name="T12" fmla="*/ 110 w 117"/>
                  <a:gd name="T13" fmla="*/ 29 h 114"/>
                  <a:gd name="T14" fmla="*/ 116 w 117"/>
                  <a:gd name="T15" fmla="*/ 50 h 114"/>
                  <a:gd name="T16" fmla="*/ 117 w 117"/>
                  <a:gd name="T17" fmla="*/ 72 h 114"/>
                  <a:gd name="T18" fmla="*/ 115 w 117"/>
                  <a:gd name="T19" fmla="*/ 85 h 114"/>
                  <a:gd name="T20" fmla="*/ 107 w 117"/>
                  <a:gd name="T21" fmla="*/ 97 h 114"/>
                  <a:gd name="T22" fmla="*/ 94 w 117"/>
                  <a:gd name="T23" fmla="*/ 106 h 114"/>
                  <a:gd name="T24" fmla="*/ 78 w 117"/>
                  <a:gd name="T25" fmla="*/ 112 h 114"/>
                  <a:gd name="T26" fmla="*/ 59 w 117"/>
                  <a:gd name="T27" fmla="*/ 114 h 114"/>
                  <a:gd name="T28" fmla="*/ 40 w 117"/>
                  <a:gd name="T29" fmla="*/ 112 h 114"/>
                  <a:gd name="T30" fmla="*/ 24 w 117"/>
                  <a:gd name="T31" fmla="*/ 107 h 114"/>
                  <a:gd name="T32" fmla="*/ 11 w 117"/>
                  <a:gd name="T33" fmla="*/ 99 h 114"/>
                  <a:gd name="T34" fmla="*/ 4 w 117"/>
                  <a:gd name="T35" fmla="*/ 88 h 114"/>
                  <a:gd name="T36" fmla="*/ 0 w 117"/>
                  <a:gd name="T37" fmla="*/ 72 h 114"/>
                  <a:gd name="T38" fmla="*/ 2 w 117"/>
                  <a:gd name="T39" fmla="*/ 50 h 114"/>
                  <a:gd name="T40" fmla="*/ 9 w 117"/>
                  <a:gd name="T41" fmla="*/ 29 h 114"/>
                  <a:gd name="T42" fmla="*/ 18 w 117"/>
                  <a:gd name="T43" fmla="*/ 12 h 114"/>
                  <a:gd name="T44" fmla="*/ 31 w 117"/>
                  <a:gd name="T4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14">
                    <a:moveTo>
                      <a:pt x="31" y="0"/>
                    </a:moveTo>
                    <a:lnTo>
                      <a:pt x="43" y="8"/>
                    </a:lnTo>
                    <a:lnTo>
                      <a:pt x="59" y="12"/>
                    </a:lnTo>
                    <a:lnTo>
                      <a:pt x="74" y="8"/>
                    </a:lnTo>
                    <a:lnTo>
                      <a:pt x="87" y="0"/>
                    </a:lnTo>
                    <a:lnTo>
                      <a:pt x="100" y="12"/>
                    </a:lnTo>
                    <a:lnTo>
                      <a:pt x="110" y="29"/>
                    </a:lnTo>
                    <a:lnTo>
                      <a:pt x="116" y="50"/>
                    </a:lnTo>
                    <a:lnTo>
                      <a:pt x="117" y="72"/>
                    </a:lnTo>
                    <a:lnTo>
                      <a:pt x="115" y="85"/>
                    </a:lnTo>
                    <a:lnTo>
                      <a:pt x="107" y="97"/>
                    </a:lnTo>
                    <a:lnTo>
                      <a:pt x="94" y="106"/>
                    </a:lnTo>
                    <a:lnTo>
                      <a:pt x="78" y="112"/>
                    </a:lnTo>
                    <a:lnTo>
                      <a:pt x="59" y="114"/>
                    </a:lnTo>
                    <a:lnTo>
                      <a:pt x="40" y="112"/>
                    </a:lnTo>
                    <a:lnTo>
                      <a:pt x="24" y="107"/>
                    </a:lnTo>
                    <a:lnTo>
                      <a:pt x="11" y="99"/>
                    </a:lnTo>
                    <a:lnTo>
                      <a:pt x="4" y="88"/>
                    </a:lnTo>
                    <a:lnTo>
                      <a:pt x="0" y="72"/>
                    </a:lnTo>
                    <a:lnTo>
                      <a:pt x="2" y="50"/>
                    </a:lnTo>
                    <a:lnTo>
                      <a:pt x="9" y="29"/>
                    </a:lnTo>
                    <a:lnTo>
                      <a:pt x="18" y="12"/>
                    </a:lnTo>
                    <a:lnTo>
                      <a:pt x="3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0" name="Freeform 14">
                <a:extLst>
                  <a:ext uri="{FF2B5EF4-FFF2-40B4-BE49-F238E27FC236}">
                    <a16:creationId xmlns:a16="http://schemas.microsoft.com/office/drawing/2014/main" id="{834B3AFA-A28A-4F8C-A15D-2A6437A91F13}"/>
                  </a:ext>
                </a:extLst>
              </p:cNvPr>
              <p:cNvSpPr>
                <a:spLocks/>
              </p:cNvSpPr>
              <p:nvPr/>
            </p:nvSpPr>
            <p:spPr bwMode="auto">
              <a:xfrm>
                <a:off x="4846648" y="1600202"/>
                <a:ext cx="106363" cy="106363"/>
              </a:xfrm>
              <a:custGeom>
                <a:avLst/>
                <a:gdLst>
                  <a:gd name="T0" fmla="*/ 33 w 67"/>
                  <a:gd name="T1" fmla="*/ 0 h 67"/>
                  <a:gd name="T2" fmla="*/ 46 w 67"/>
                  <a:gd name="T3" fmla="*/ 3 h 67"/>
                  <a:gd name="T4" fmla="*/ 56 w 67"/>
                  <a:gd name="T5" fmla="*/ 10 h 67"/>
                  <a:gd name="T6" fmla="*/ 64 w 67"/>
                  <a:gd name="T7" fmla="*/ 21 h 67"/>
                  <a:gd name="T8" fmla="*/ 67 w 67"/>
                  <a:gd name="T9" fmla="*/ 34 h 67"/>
                  <a:gd name="T10" fmla="*/ 64 w 67"/>
                  <a:gd name="T11" fmla="*/ 47 h 67"/>
                  <a:gd name="T12" fmla="*/ 56 w 67"/>
                  <a:gd name="T13" fmla="*/ 58 h 67"/>
                  <a:gd name="T14" fmla="*/ 46 w 67"/>
                  <a:gd name="T15" fmla="*/ 64 h 67"/>
                  <a:gd name="T16" fmla="*/ 33 w 67"/>
                  <a:gd name="T17" fmla="*/ 67 h 67"/>
                  <a:gd name="T18" fmla="*/ 19 w 67"/>
                  <a:gd name="T19" fmla="*/ 64 h 67"/>
                  <a:gd name="T20" fmla="*/ 9 w 67"/>
                  <a:gd name="T21" fmla="*/ 58 h 67"/>
                  <a:gd name="T22" fmla="*/ 2 w 67"/>
                  <a:gd name="T23" fmla="*/ 47 h 67"/>
                  <a:gd name="T24" fmla="*/ 0 w 67"/>
                  <a:gd name="T25" fmla="*/ 34 h 67"/>
                  <a:gd name="T26" fmla="*/ 2 w 67"/>
                  <a:gd name="T27" fmla="*/ 21 h 67"/>
                  <a:gd name="T28" fmla="*/ 9 w 67"/>
                  <a:gd name="T29" fmla="*/ 10 h 67"/>
                  <a:gd name="T30" fmla="*/ 19 w 67"/>
                  <a:gd name="T31" fmla="*/ 3 h 67"/>
                  <a:gd name="T32" fmla="*/ 33 w 67"/>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7">
                    <a:moveTo>
                      <a:pt x="33" y="0"/>
                    </a:moveTo>
                    <a:lnTo>
                      <a:pt x="46" y="3"/>
                    </a:lnTo>
                    <a:lnTo>
                      <a:pt x="56" y="10"/>
                    </a:lnTo>
                    <a:lnTo>
                      <a:pt x="64" y="21"/>
                    </a:lnTo>
                    <a:lnTo>
                      <a:pt x="67" y="34"/>
                    </a:lnTo>
                    <a:lnTo>
                      <a:pt x="64" y="47"/>
                    </a:lnTo>
                    <a:lnTo>
                      <a:pt x="56" y="58"/>
                    </a:lnTo>
                    <a:lnTo>
                      <a:pt x="46" y="64"/>
                    </a:lnTo>
                    <a:lnTo>
                      <a:pt x="33" y="67"/>
                    </a:lnTo>
                    <a:lnTo>
                      <a:pt x="19" y="64"/>
                    </a:lnTo>
                    <a:lnTo>
                      <a:pt x="9" y="58"/>
                    </a:lnTo>
                    <a:lnTo>
                      <a:pt x="2" y="47"/>
                    </a:lnTo>
                    <a:lnTo>
                      <a:pt x="0" y="34"/>
                    </a:lnTo>
                    <a:lnTo>
                      <a:pt x="2" y="21"/>
                    </a:lnTo>
                    <a:lnTo>
                      <a:pt x="9" y="10"/>
                    </a:lnTo>
                    <a:lnTo>
                      <a:pt x="19" y="3"/>
                    </a:lnTo>
                    <a:lnTo>
                      <a:pt x="3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25" name="Rounded Rectangle 147">
              <a:extLst>
                <a:ext uri="{FF2B5EF4-FFF2-40B4-BE49-F238E27FC236}">
                  <a16:creationId xmlns:a16="http://schemas.microsoft.com/office/drawing/2014/main" id="{1B975DE8-71FD-4FF2-8873-A375BDFE78BF}"/>
                </a:ext>
              </a:extLst>
            </p:cNvPr>
            <p:cNvSpPr/>
            <p:nvPr/>
          </p:nvSpPr>
          <p:spPr>
            <a:xfrm>
              <a:off x="5152063" y="5165517"/>
              <a:ext cx="493376" cy="491895"/>
            </a:xfrm>
            <a:prstGeom prst="roundRect">
              <a:avLst/>
            </a:prstGeom>
            <a:solidFill>
              <a:schemeClr val="accent4"/>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2"/>
              <a:endParaRPr lang="en-US" sz="2400">
                <a:solidFill>
                  <a:schemeClr val="tx1"/>
                </a:solidFill>
              </a:endParaRPr>
            </a:p>
          </p:txBody>
        </p:sp>
        <p:grpSp>
          <p:nvGrpSpPr>
            <p:cNvPr id="126" name="Group 148">
              <a:extLst>
                <a:ext uri="{FF2B5EF4-FFF2-40B4-BE49-F238E27FC236}">
                  <a16:creationId xmlns:a16="http://schemas.microsoft.com/office/drawing/2014/main" id="{89764EDD-66BB-4465-9E04-9407080D0F76}"/>
                </a:ext>
              </a:extLst>
            </p:cNvPr>
            <p:cNvGrpSpPr/>
            <p:nvPr/>
          </p:nvGrpSpPr>
          <p:grpSpPr>
            <a:xfrm>
              <a:off x="5275565" y="5284448"/>
              <a:ext cx="246371" cy="254029"/>
              <a:chOff x="4738698" y="1565277"/>
              <a:chExt cx="306388" cy="315913"/>
            </a:xfrm>
            <a:solidFill>
              <a:schemeClr val="tx1">
                <a:lumMod val="50000"/>
                <a:lumOff val="50000"/>
              </a:schemeClr>
            </a:solidFill>
          </p:grpSpPr>
          <p:sp>
            <p:nvSpPr>
              <p:cNvPr id="219" name="Freeform 9">
                <a:extLst>
                  <a:ext uri="{FF2B5EF4-FFF2-40B4-BE49-F238E27FC236}">
                    <a16:creationId xmlns:a16="http://schemas.microsoft.com/office/drawing/2014/main" id="{EF68C2B2-6EFB-497C-AA8E-6921C78B0462}"/>
                  </a:ext>
                </a:extLst>
              </p:cNvPr>
              <p:cNvSpPr>
                <a:spLocks/>
              </p:cNvSpPr>
              <p:nvPr/>
            </p:nvSpPr>
            <p:spPr bwMode="auto">
              <a:xfrm>
                <a:off x="4738698" y="1655765"/>
                <a:ext cx="107950" cy="168275"/>
              </a:xfrm>
              <a:custGeom>
                <a:avLst/>
                <a:gdLst>
                  <a:gd name="T0" fmla="*/ 29 w 68"/>
                  <a:gd name="T1" fmla="*/ 0 h 106"/>
                  <a:gd name="T2" fmla="*/ 40 w 68"/>
                  <a:gd name="T3" fmla="*/ 10 h 106"/>
                  <a:gd name="T4" fmla="*/ 56 w 68"/>
                  <a:gd name="T5" fmla="*/ 12 h 106"/>
                  <a:gd name="T6" fmla="*/ 63 w 68"/>
                  <a:gd name="T7" fmla="*/ 11 h 106"/>
                  <a:gd name="T8" fmla="*/ 65 w 68"/>
                  <a:gd name="T9" fmla="*/ 16 h 106"/>
                  <a:gd name="T10" fmla="*/ 68 w 68"/>
                  <a:gd name="T11" fmla="*/ 21 h 106"/>
                  <a:gd name="T12" fmla="*/ 53 w 68"/>
                  <a:gd name="T13" fmla="*/ 36 h 106"/>
                  <a:gd name="T14" fmla="*/ 43 w 68"/>
                  <a:gd name="T15" fmla="*/ 54 h 106"/>
                  <a:gd name="T16" fmla="*/ 36 w 68"/>
                  <a:gd name="T17" fmla="*/ 76 h 106"/>
                  <a:gd name="T18" fmla="*/ 34 w 68"/>
                  <a:gd name="T19" fmla="*/ 100 h 106"/>
                  <a:gd name="T20" fmla="*/ 34 w 68"/>
                  <a:gd name="T21" fmla="*/ 106 h 106"/>
                  <a:gd name="T22" fmla="*/ 21 w 68"/>
                  <a:gd name="T23" fmla="*/ 101 h 106"/>
                  <a:gd name="T24" fmla="*/ 10 w 68"/>
                  <a:gd name="T25" fmla="*/ 93 h 106"/>
                  <a:gd name="T26" fmla="*/ 2 w 68"/>
                  <a:gd name="T27" fmla="*/ 83 h 106"/>
                  <a:gd name="T28" fmla="*/ 0 w 68"/>
                  <a:gd name="T29" fmla="*/ 70 h 106"/>
                  <a:gd name="T30" fmla="*/ 2 w 68"/>
                  <a:gd name="T31" fmla="*/ 47 h 106"/>
                  <a:gd name="T32" fmla="*/ 8 w 68"/>
                  <a:gd name="T33" fmla="*/ 28 h 106"/>
                  <a:gd name="T34" fmla="*/ 17 w 68"/>
                  <a:gd name="T35" fmla="*/ 12 h 106"/>
                  <a:gd name="T36" fmla="*/ 29 w 68"/>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06">
                    <a:moveTo>
                      <a:pt x="29" y="0"/>
                    </a:moveTo>
                    <a:lnTo>
                      <a:pt x="40" y="10"/>
                    </a:lnTo>
                    <a:lnTo>
                      <a:pt x="56" y="12"/>
                    </a:lnTo>
                    <a:lnTo>
                      <a:pt x="63" y="11"/>
                    </a:lnTo>
                    <a:lnTo>
                      <a:pt x="65" y="16"/>
                    </a:lnTo>
                    <a:lnTo>
                      <a:pt x="68" y="21"/>
                    </a:lnTo>
                    <a:lnTo>
                      <a:pt x="53" y="36"/>
                    </a:lnTo>
                    <a:lnTo>
                      <a:pt x="43" y="54"/>
                    </a:lnTo>
                    <a:lnTo>
                      <a:pt x="36" y="76"/>
                    </a:lnTo>
                    <a:lnTo>
                      <a:pt x="34" y="100"/>
                    </a:lnTo>
                    <a:lnTo>
                      <a:pt x="34" y="106"/>
                    </a:lnTo>
                    <a:lnTo>
                      <a:pt x="21" y="101"/>
                    </a:lnTo>
                    <a:lnTo>
                      <a:pt x="10" y="93"/>
                    </a:lnTo>
                    <a:lnTo>
                      <a:pt x="2" y="83"/>
                    </a:lnTo>
                    <a:lnTo>
                      <a:pt x="0" y="70"/>
                    </a:lnTo>
                    <a:lnTo>
                      <a:pt x="2" y="47"/>
                    </a:lnTo>
                    <a:lnTo>
                      <a:pt x="8" y="28"/>
                    </a:lnTo>
                    <a:lnTo>
                      <a:pt x="17" y="12"/>
                    </a:lnTo>
                    <a:lnTo>
                      <a:pt x="2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0" name="Freeform 10">
                <a:extLst>
                  <a:ext uri="{FF2B5EF4-FFF2-40B4-BE49-F238E27FC236}">
                    <a16:creationId xmlns:a16="http://schemas.microsoft.com/office/drawing/2014/main" id="{CBFEC663-749E-42E1-A40C-8060524134C1}"/>
                  </a:ext>
                </a:extLst>
              </p:cNvPr>
              <p:cNvSpPr>
                <a:spLocks/>
              </p:cNvSpPr>
              <p:nvPr/>
            </p:nvSpPr>
            <p:spPr bwMode="auto">
              <a:xfrm>
                <a:off x="4778385" y="1565277"/>
                <a:ext cx="95250" cy="100013"/>
              </a:xfrm>
              <a:custGeom>
                <a:avLst/>
                <a:gdLst>
                  <a:gd name="T0" fmla="*/ 31 w 60"/>
                  <a:gd name="T1" fmla="*/ 0 h 63"/>
                  <a:gd name="T2" fmla="*/ 43 w 60"/>
                  <a:gd name="T3" fmla="*/ 2 h 63"/>
                  <a:gd name="T4" fmla="*/ 53 w 60"/>
                  <a:gd name="T5" fmla="*/ 9 h 63"/>
                  <a:gd name="T6" fmla="*/ 60 w 60"/>
                  <a:gd name="T7" fmla="*/ 18 h 63"/>
                  <a:gd name="T8" fmla="*/ 47 w 60"/>
                  <a:gd name="T9" fmla="*/ 27 h 63"/>
                  <a:gd name="T10" fmla="*/ 39 w 60"/>
                  <a:gd name="T11" fmla="*/ 40 h 63"/>
                  <a:gd name="T12" fmla="*/ 35 w 60"/>
                  <a:gd name="T13" fmla="*/ 56 h 63"/>
                  <a:gd name="T14" fmla="*/ 36 w 60"/>
                  <a:gd name="T15" fmla="*/ 63 h 63"/>
                  <a:gd name="T16" fmla="*/ 31 w 60"/>
                  <a:gd name="T17" fmla="*/ 63 h 63"/>
                  <a:gd name="T18" fmla="*/ 18 w 60"/>
                  <a:gd name="T19" fmla="*/ 60 h 63"/>
                  <a:gd name="T20" fmla="*/ 9 w 60"/>
                  <a:gd name="T21" fmla="*/ 53 h 63"/>
                  <a:gd name="T22" fmla="*/ 2 w 60"/>
                  <a:gd name="T23" fmla="*/ 43 h 63"/>
                  <a:gd name="T24" fmla="*/ 0 w 60"/>
                  <a:gd name="T25" fmla="*/ 31 h 63"/>
                  <a:gd name="T26" fmla="*/ 2 w 60"/>
                  <a:gd name="T27" fmla="*/ 18 h 63"/>
                  <a:gd name="T28" fmla="*/ 9 w 60"/>
                  <a:gd name="T29" fmla="*/ 9 h 63"/>
                  <a:gd name="T30" fmla="*/ 18 w 60"/>
                  <a:gd name="T31" fmla="*/ 2 h 63"/>
                  <a:gd name="T32" fmla="*/ 31 w 60"/>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3">
                    <a:moveTo>
                      <a:pt x="31" y="0"/>
                    </a:moveTo>
                    <a:lnTo>
                      <a:pt x="43" y="2"/>
                    </a:lnTo>
                    <a:lnTo>
                      <a:pt x="53" y="9"/>
                    </a:lnTo>
                    <a:lnTo>
                      <a:pt x="60" y="18"/>
                    </a:lnTo>
                    <a:lnTo>
                      <a:pt x="47" y="27"/>
                    </a:lnTo>
                    <a:lnTo>
                      <a:pt x="39" y="40"/>
                    </a:lnTo>
                    <a:lnTo>
                      <a:pt x="35" y="56"/>
                    </a:lnTo>
                    <a:lnTo>
                      <a:pt x="36" y="63"/>
                    </a:lnTo>
                    <a:lnTo>
                      <a:pt x="31" y="63"/>
                    </a:lnTo>
                    <a:lnTo>
                      <a:pt x="18" y="60"/>
                    </a:lnTo>
                    <a:lnTo>
                      <a:pt x="9" y="53"/>
                    </a:lnTo>
                    <a:lnTo>
                      <a:pt x="2" y="43"/>
                    </a:lnTo>
                    <a:lnTo>
                      <a:pt x="0" y="31"/>
                    </a:lnTo>
                    <a:lnTo>
                      <a:pt x="2" y="18"/>
                    </a:lnTo>
                    <a:lnTo>
                      <a:pt x="9" y="9"/>
                    </a:lnTo>
                    <a:lnTo>
                      <a:pt x="18" y="2"/>
                    </a:lnTo>
                    <a:lnTo>
                      <a:pt x="3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1" name="Freeform 11">
                <a:extLst>
                  <a:ext uri="{FF2B5EF4-FFF2-40B4-BE49-F238E27FC236}">
                    <a16:creationId xmlns:a16="http://schemas.microsoft.com/office/drawing/2014/main" id="{4B57FA2A-12A1-4CC6-B85B-18B1F21C7BF3}"/>
                  </a:ext>
                </a:extLst>
              </p:cNvPr>
              <p:cNvSpPr>
                <a:spLocks/>
              </p:cNvSpPr>
              <p:nvPr/>
            </p:nvSpPr>
            <p:spPr bwMode="auto">
              <a:xfrm>
                <a:off x="4953011" y="1655765"/>
                <a:ext cx="92075" cy="161925"/>
              </a:xfrm>
              <a:custGeom>
                <a:avLst/>
                <a:gdLst>
                  <a:gd name="T0" fmla="*/ 30 w 58"/>
                  <a:gd name="T1" fmla="*/ 0 h 102"/>
                  <a:gd name="T2" fmla="*/ 41 w 58"/>
                  <a:gd name="T3" fmla="*/ 12 h 102"/>
                  <a:gd name="T4" fmla="*/ 51 w 58"/>
                  <a:gd name="T5" fmla="*/ 28 h 102"/>
                  <a:gd name="T6" fmla="*/ 56 w 58"/>
                  <a:gd name="T7" fmla="*/ 47 h 102"/>
                  <a:gd name="T8" fmla="*/ 58 w 58"/>
                  <a:gd name="T9" fmla="*/ 70 h 102"/>
                  <a:gd name="T10" fmla="*/ 55 w 58"/>
                  <a:gd name="T11" fmla="*/ 83 h 102"/>
                  <a:gd name="T12" fmla="*/ 47 w 58"/>
                  <a:gd name="T13" fmla="*/ 93 h 102"/>
                  <a:gd name="T14" fmla="*/ 34 w 58"/>
                  <a:gd name="T15" fmla="*/ 102 h 102"/>
                  <a:gd name="T16" fmla="*/ 34 w 58"/>
                  <a:gd name="T17" fmla="*/ 100 h 102"/>
                  <a:gd name="T18" fmla="*/ 31 w 58"/>
                  <a:gd name="T19" fmla="*/ 76 h 102"/>
                  <a:gd name="T20" fmla="*/ 24 w 58"/>
                  <a:gd name="T21" fmla="*/ 54 h 102"/>
                  <a:gd name="T22" fmla="*/ 14 w 58"/>
                  <a:gd name="T23" fmla="*/ 36 h 102"/>
                  <a:gd name="T24" fmla="*/ 0 w 58"/>
                  <a:gd name="T25" fmla="*/ 21 h 102"/>
                  <a:gd name="T26" fmla="*/ 2 w 58"/>
                  <a:gd name="T27" fmla="*/ 16 h 102"/>
                  <a:gd name="T28" fmla="*/ 5 w 58"/>
                  <a:gd name="T29" fmla="*/ 12 h 102"/>
                  <a:gd name="T30" fmla="*/ 18 w 58"/>
                  <a:gd name="T31" fmla="*/ 8 h 102"/>
                  <a:gd name="T32" fmla="*/ 30 w 58"/>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102">
                    <a:moveTo>
                      <a:pt x="30" y="0"/>
                    </a:moveTo>
                    <a:lnTo>
                      <a:pt x="41" y="12"/>
                    </a:lnTo>
                    <a:lnTo>
                      <a:pt x="51" y="28"/>
                    </a:lnTo>
                    <a:lnTo>
                      <a:pt x="56" y="47"/>
                    </a:lnTo>
                    <a:lnTo>
                      <a:pt x="58" y="70"/>
                    </a:lnTo>
                    <a:lnTo>
                      <a:pt x="55" y="83"/>
                    </a:lnTo>
                    <a:lnTo>
                      <a:pt x="47" y="93"/>
                    </a:lnTo>
                    <a:lnTo>
                      <a:pt x="34" y="102"/>
                    </a:lnTo>
                    <a:lnTo>
                      <a:pt x="34" y="100"/>
                    </a:lnTo>
                    <a:lnTo>
                      <a:pt x="31" y="76"/>
                    </a:lnTo>
                    <a:lnTo>
                      <a:pt x="24" y="54"/>
                    </a:lnTo>
                    <a:lnTo>
                      <a:pt x="14" y="36"/>
                    </a:lnTo>
                    <a:lnTo>
                      <a:pt x="0" y="21"/>
                    </a:lnTo>
                    <a:lnTo>
                      <a:pt x="2" y="16"/>
                    </a:lnTo>
                    <a:lnTo>
                      <a:pt x="5" y="12"/>
                    </a:lnTo>
                    <a:lnTo>
                      <a:pt x="18" y="8"/>
                    </a:lnTo>
                    <a:lnTo>
                      <a:pt x="3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2" name="Freeform 12">
                <a:extLst>
                  <a:ext uri="{FF2B5EF4-FFF2-40B4-BE49-F238E27FC236}">
                    <a16:creationId xmlns:a16="http://schemas.microsoft.com/office/drawing/2014/main" id="{9F115B9D-E6CA-47C3-8214-EB915F281B69}"/>
                  </a:ext>
                </a:extLst>
              </p:cNvPr>
              <p:cNvSpPr>
                <a:spLocks/>
              </p:cNvSpPr>
              <p:nvPr/>
            </p:nvSpPr>
            <p:spPr bwMode="auto">
              <a:xfrm>
                <a:off x="4913323" y="1565277"/>
                <a:ext cx="95250" cy="100013"/>
              </a:xfrm>
              <a:custGeom>
                <a:avLst/>
                <a:gdLst>
                  <a:gd name="T0" fmla="*/ 28 w 60"/>
                  <a:gd name="T1" fmla="*/ 0 h 63"/>
                  <a:gd name="T2" fmla="*/ 40 w 60"/>
                  <a:gd name="T3" fmla="*/ 2 h 63"/>
                  <a:gd name="T4" fmla="*/ 51 w 60"/>
                  <a:gd name="T5" fmla="*/ 9 h 63"/>
                  <a:gd name="T6" fmla="*/ 57 w 60"/>
                  <a:gd name="T7" fmla="*/ 18 h 63"/>
                  <a:gd name="T8" fmla="*/ 60 w 60"/>
                  <a:gd name="T9" fmla="*/ 31 h 63"/>
                  <a:gd name="T10" fmla="*/ 56 w 60"/>
                  <a:gd name="T11" fmla="*/ 46 h 63"/>
                  <a:gd name="T12" fmla="*/ 46 w 60"/>
                  <a:gd name="T13" fmla="*/ 57 h 63"/>
                  <a:gd name="T14" fmla="*/ 31 w 60"/>
                  <a:gd name="T15" fmla="*/ 63 h 63"/>
                  <a:gd name="T16" fmla="*/ 31 w 60"/>
                  <a:gd name="T17" fmla="*/ 56 h 63"/>
                  <a:gd name="T18" fmla="*/ 28 w 60"/>
                  <a:gd name="T19" fmla="*/ 42 h 63"/>
                  <a:gd name="T20" fmla="*/ 22 w 60"/>
                  <a:gd name="T21" fmla="*/ 30 h 63"/>
                  <a:gd name="T22" fmla="*/ 13 w 60"/>
                  <a:gd name="T23" fmla="*/ 22 h 63"/>
                  <a:gd name="T24" fmla="*/ 0 w 60"/>
                  <a:gd name="T25" fmla="*/ 17 h 63"/>
                  <a:gd name="T26" fmla="*/ 6 w 60"/>
                  <a:gd name="T27" fmla="*/ 8 h 63"/>
                  <a:gd name="T28" fmla="*/ 17 w 60"/>
                  <a:gd name="T29" fmla="*/ 1 h 63"/>
                  <a:gd name="T30" fmla="*/ 28 w 60"/>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28" y="0"/>
                    </a:moveTo>
                    <a:lnTo>
                      <a:pt x="40" y="2"/>
                    </a:lnTo>
                    <a:lnTo>
                      <a:pt x="51" y="9"/>
                    </a:lnTo>
                    <a:lnTo>
                      <a:pt x="57" y="18"/>
                    </a:lnTo>
                    <a:lnTo>
                      <a:pt x="60" y="31"/>
                    </a:lnTo>
                    <a:lnTo>
                      <a:pt x="56" y="46"/>
                    </a:lnTo>
                    <a:lnTo>
                      <a:pt x="46" y="57"/>
                    </a:lnTo>
                    <a:lnTo>
                      <a:pt x="31" y="63"/>
                    </a:lnTo>
                    <a:lnTo>
                      <a:pt x="31" y="56"/>
                    </a:lnTo>
                    <a:lnTo>
                      <a:pt x="28" y="42"/>
                    </a:lnTo>
                    <a:lnTo>
                      <a:pt x="22" y="30"/>
                    </a:lnTo>
                    <a:lnTo>
                      <a:pt x="13" y="22"/>
                    </a:lnTo>
                    <a:lnTo>
                      <a:pt x="0" y="17"/>
                    </a:lnTo>
                    <a:lnTo>
                      <a:pt x="6" y="8"/>
                    </a:lnTo>
                    <a:lnTo>
                      <a:pt x="17" y="1"/>
                    </a:lnTo>
                    <a:lnTo>
                      <a:pt x="2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3" name="Freeform 13">
                <a:extLst>
                  <a:ext uri="{FF2B5EF4-FFF2-40B4-BE49-F238E27FC236}">
                    <a16:creationId xmlns:a16="http://schemas.microsoft.com/office/drawing/2014/main" id="{5425C906-0BE8-4E9C-86CC-F3F4674F5857}"/>
                  </a:ext>
                </a:extLst>
              </p:cNvPr>
              <p:cNvSpPr>
                <a:spLocks/>
              </p:cNvSpPr>
              <p:nvPr/>
            </p:nvSpPr>
            <p:spPr bwMode="auto">
              <a:xfrm>
                <a:off x="4805373" y="1700215"/>
                <a:ext cx="185738" cy="180975"/>
              </a:xfrm>
              <a:custGeom>
                <a:avLst/>
                <a:gdLst>
                  <a:gd name="T0" fmla="*/ 31 w 117"/>
                  <a:gd name="T1" fmla="*/ 0 h 114"/>
                  <a:gd name="T2" fmla="*/ 43 w 117"/>
                  <a:gd name="T3" fmla="*/ 8 h 114"/>
                  <a:gd name="T4" fmla="*/ 59 w 117"/>
                  <a:gd name="T5" fmla="*/ 12 h 114"/>
                  <a:gd name="T6" fmla="*/ 74 w 117"/>
                  <a:gd name="T7" fmla="*/ 8 h 114"/>
                  <a:gd name="T8" fmla="*/ 87 w 117"/>
                  <a:gd name="T9" fmla="*/ 0 h 114"/>
                  <a:gd name="T10" fmla="*/ 100 w 117"/>
                  <a:gd name="T11" fmla="*/ 12 h 114"/>
                  <a:gd name="T12" fmla="*/ 110 w 117"/>
                  <a:gd name="T13" fmla="*/ 29 h 114"/>
                  <a:gd name="T14" fmla="*/ 116 w 117"/>
                  <a:gd name="T15" fmla="*/ 50 h 114"/>
                  <a:gd name="T16" fmla="*/ 117 w 117"/>
                  <a:gd name="T17" fmla="*/ 72 h 114"/>
                  <a:gd name="T18" fmla="*/ 115 w 117"/>
                  <a:gd name="T19" fmla="*/ 85 h 114"/>
                  <a:gd name="T20" fmla="*/ 107 w 117"/>
                  <a:gd name="T21" fmla="*/ 97 h 114"/>
                  <a:gd name="T22" fmla="*/ 94 w 117"/>
                  <a:gd name="T23" fmla="*/ 106 h 114"/>
                  <a:gd name="T24" fmla="*/ 78 w 117"/>
                  <a:gd name="T25" fmla="*/ 112 h 114"/>
                  <a:gd name="T26" fmla="*/ 59 w 117"/>
                  <a:gd name="T27" fmla="*/ 114 h 114"/>
                  <a:gd name="T28" fmla="*/ 40 w 117"/>
                  <a:gd name="T29" fmla="*/ 112 h 114"/>
                  <a:gd name="T30" fmla="*/ 24 w 117"/>
                  <a:gd name="T31" fmla="*/ 107 h 114"/>
                  <a:gd name="T32" fmla="*/ 11 w 117"/>
                  <a:gd name="T33" fmla="*/ 99 h 114"/>
                  <a:gd name="T34" fmla="*/ 4 w 117"/>
                  <a:gd name="T35" fmla="*/ 88 h 114"/>
                  <a:gd name="T36" fmla="*/ 0 w 117"/>
                  <a:gd name="T37" fmla="*/ 72 h 114"/>
                  <a:gd name="T38" fmla="*/ 2 w 117"/>
                  <a:gd name="T39" fmla="*/ 50 h 114"/>
                  <a:gd name="T40" fmla="*/ 9 w 117"/>
                  <a:gd name="T41" fmla="*/ 29 h 114"/>
                  <a:gd name="T42" fmla="*/ 18 w 117"/>
                  <a:gd name="T43" fmla="*/ 12 h 114"/>
                  <a:gd name="T44" fmla="*/ 31 w 117"/>
                  <a:gd name="T4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14">
                    <a:moveTo>
                      <a:pt x="31" y="0"/>
                    </a:moveTo>
                    <a:lnTo>
                      <a:pt x="43" y="8"/>
                    </a:lnTo>
                    <a:lnTo>
                      <a:pt x="59" y="12"/>
                    </a:lnTo>
                    <a:lnTo>
                      <a:pt x="74" y="8"/>
                    </a:lnTo>
                    <a:lnTo>
                      <a:pt x="87" y="0"/>
                    </a:lnTo>
                    <a:lnTo>
                      <a:pt x="100" y="12"/>
                    </a:lnTo>
                    <a:lnTo>
                      <a:pt x="110" y="29"/>
                    </a:lnTo>
                    <a:lnTo>
                      <a:pt x="116" y="50"/>
                    </a:lnTo>
                    <a:lnTo>
                      <a:pt x="117" y="72"/>
                    </a:lnTo>
                    <a:lnTo>
                      <a:pt x="115" y="85"/>
                    </a:lnTo>
                    <a:lnTo>
                      <a:pt x="107" y="97"/>
                    </a:lnTo>
                    <a:lnTo>
                      <a:pt x="94" y="106"/>
                    </a:lnTo>
                    <a:lnTo>
                      <a:pt x="78" y="112"/>
                    </a:lnTo>
                    <a:lnTo>
                      <a:pt x="59" y="114"/>
                    </a:lnTo>
                    <a:lnTo>
                      <a:pt x="40" y="112"/>
                    </a:lnTo>
                    <a:lnTo>
                      <a:pt x="24" y="107"/>
                    </a:lnTo>
                    <a:lnTo>
                      <a:pt x="11" y="99"/>
                    </a:lnTo>
                    <a:lnTo>
                      <a:pt x="4" y="88"/>
                    </a:lnTo>
                    <a:lnTo>
                      <a:pt x="0" y="72"/>
                    </a:lnTo>
                    <a:lnTo>
                      <a:pt x="2" y="50"/>
                    </a:lnTo>
                    <a:lnTo>
                      <a:pt x="9" y="29"/>
                    </a:lnTo>
                    <a:lnTo>
                      <a:pt x="18" y="12"/>
                    </a:lnTo>
                    <a:lnTo>
                      <a:pt x="3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4" name="Freeform 14">
                <a:extLst>
                  <a:ext uri="{FF2B5EF4-FFF2-40B4-BE49-F238E27FC236}">
                    <a16:creationId xmlns:a16="http://schemas.microsoft.com/office/drawing/2014/main" id="{447355F9-CB4F-4E24-8803-91F91DD76FB3}"/>
                  </a:ext>
                </a:extLst>
              </p:cNvPr>
              <p:cNvSpPr>
                <a:spLocks/>
              </p:cNvSpPr>
              <p:nvPr/>
            </p:nvSpPr>
            <p:spPr bwMode="auto">
              <a:xfrm>
                <a:off x="4846648" y="1600202"/>
                <a:ext cx="106363" cy="106363"/>
              </a:xfrm>
              <a:custGeom>
                <a:avLst/>
                <a:gdLst>
                  <a:gd name="T0" fmla="*/ 33 w 67"/>
                  <a:gd name="T1" fmla="*/ 0 h 67"/>
                  <a:gd name="T2" fmla="*/ 46 w 67"/>
                  <a:gd name="T3" fmla="*/ 3 h 67"/>
                  <a:gd name="T4" fmla="*/ 56 w 67"/>
                  <a:gd name="T5" fmla="*/ 10 h 67"/>
                  <a:gd name="T6" fmla="*/ 64 w 67"/>
                  <a:gd name="T7" fmla="*/ 21 h 67"/>
                  <a:gd name="T8" fmla="*/ 67 w 67"/>
                  <a:gd name="T9" fmla="*/ 34 h 67"/>
                  <a:gd name="T10" fmla="*/ 64 w 67"/>
                  <a:gd name="T11" fmla="*/ 47 h 67"/>
                  <a:gd name="T12" fmla="*/ 56 w 67"/>
                  <a:gd name="T13" fmla="*/ 58 h 67"/>
                  <a:gd name="T14" fmla="*/ 46 w 67"/>
                  <a:gd name="T15" fmla="*/ 64 h 67"/>
                  <a:gd name="T16" fmla="*/ 33 w 67"/>
                  <a:gd name="T17" fmla="*/ 67 h 67"/>
                  <a:gd name="T18" fmla="*/ 19 w 67"/>
                  <a:gd name="T19" fmla="*/ 64 h 67"/>
                  <a:gd name="T20" fmla="*/ 9 w 67"/>
                  <a:gd name="T21" fmla="*/ 58 h 67"/>
                  <a:gd name="T22" fmla="*/ 2 w 67"/>
                  <a:gd name="T23" fmla="*/ 47 h 67"/>
                  <a:gd name="T24" fmla="*/ 0 w 67"/>
                  <a:gd name="T25" fmla="*/ 34 h 67"/>
                  <a:gd name="T26" fmla="*/ 2 w 67"/>
                  <a:gd name="T27" fmla="*/ 21 h 67"/>
                  <a:gd name="T28" fmla="*/ 9 w 67"/>
                  <a:gd name="T29" fmla="*/ 10 h 67"/>
                  <a:gd name="T30" fmla="*/ 19 w 67"/>
                  <a:gd name="T31" fmla="*/ 3 h 67"/>
                  <a:gd name="T32" fmla="*/ 33 w 67"/>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7">
                    <a:moveTo>
                      <a:pt x="33" y="0"/>
                    </a:moveTo>
                    <a:lnTo>
                      <a:pt x="46" y="3"/>
                    </a:lnTo>
                    <a:lnTo>
                      <a:pt x="56" y="10"/>
                    </a:lnTo>
                    <a:lnTo>
                      <a:pt x="64" y="21"/>
                    </a:lnTo>
                    <a:lnTo>
                      <a:pt x="67" y="34"/>
                    </a:lnTo>
                    <a:lnTo>
                      <a:pt x="64" y="47"/>
                    </a:lnTo>
                    <a:lnTo>
                      <a:pt x="56" y="58"/>
                    </a:lnTo>
                    <a:lnTo>
                      <a:pt x="46" y="64"/>
                    </a:lnTo>
                    <a:lnTo>
                      <a:pt x="33" y="67"/>
                    </a:lnTo>
                    <a:lnTo>
                      <a:pt x="19" y="64"/>
                    </a:lnTo>
                    <a:lnTo>
                      <a:pt x="9" y="58"/>
                    </a:lnTo>
                    <a:lnTo>
                      <a:pt x="2" y="47"/>
                    </a:lnTo>
                    <a:lnTo>
                      <a:pt x="0" y="34"/>
                    </a:lnTo>
                    <a:lnTo>
                      <a:pt x="2" y="21"/>
                    </a:lnTo>
                    <a:lnTo>
                      <a:pt x="9" y="10"/>
                    </a:lnTo>
                    <a:lnTo>
                      <a:pt x="19" y="3"/>
                    </a:lnTo>
                    <a:lnTo>
                      <a:pt x="3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27" name="Group 159">
              <a:extLst>
                <a:ext uri="{FF2B5EF4-FFF2-40B4-BE49-F238E27FC236}">
                  <a16:creationId xmlns:a16="http://schemas.microsoft.com/office/drawing/2014/main" id="{8196444E-821B-45C4-9465-9E823F05AC2F}"/>
                </a:ext>
              </a:extLst>
            </p:cNvPr>
            <p:cNvGrpSpPr/>
            <p:nvPr/>
          </p:nvGrpSpPr>
          <p:grpSpPr>
            <a:xfrm>
              <a:off x="8979575" y="1988991"/>
              <a:ext cx="379708" cy="341453"/>
              <a:chOff x="592138" y="2867025"/>
              <a:chExt cx="850900" cy="765175"/>
            </a:xfrm>
            <a:solidFill>
              <a:schemeClr val="tx1"/>
            </a:solidFill>
          </p:grpSpPr>
          <p:sp>
            <p:nvSpPr>
              <p:cNvPr id="197" name="Freeform 7">
                <a:extLst>
                  <a:ext uri="{FF2B5EF4-FFF2-40B4-BE49-F238E27FC236}">
                    <a16:creationId xmlns:a16="http://schemas.microsoft.com/office/drawing/2014/main" id="{2F0A2AC1-C45D-4105-9DED-F8BECE806D81}"/>
                  </a:ext>
                </a:extLst>
              </p:cNvPr>
              <p:cNvSpPr>
                <a:spLocks/>
              </p:cNvSpPr>
              <p:nvPr/>
            </p:nvSpPr>
            <p:spPr bwMode="auto">
              <a:xfrm>
                <a:off x="1233488" y="3441700"/>
                <a:ext cx="165100" cy="25400"/>
              </a:xfrm>
              <a:custGeom>
                <a:avLst/>
                <a:gdLst>
                  <a:gd name="T0" fmla="*/ 44 w 44"/>
                  <a:gd name="T1" fmla="*/ 3 h 7"/>
                  <a:gd name="T2" fmla="*/ 38 w 44"/>
                  <a:gd name="T3" fmla="*/ 0 h 7"/>
                  <a:gd name="T4" fmla="*/ 7 w 44"/>
                  <a:gd name="T5" fmla="*/ 0 h 7"/>
                  <a:gd name="T6" fmla="*/ 0 w 44"/>
                  <a:gd name="T7" fmla="*/ 3 h 7"/>
                  <a:gd name="T8" fmla="*/ 7 w 44"/>
                  <a:gd name="T9" fmla="*/ 7 h 7"/>
                  <a:gd name="T10" fmla="*/ 38 w 44"/>
                  <a:gd name="T11" fmla="*/ 7 h 7"/>
                  <a:gd name="T12" fmla="*/ 44 w 4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3"/>
                    </a:moveTo>
                    <a:cubicBezTo>
                      <a:pt x="44" y="1"/>
                      <a:pt x="41" y="0"/>
                      <a:pt x="38" y="0"/>
                    </a:cubicBezTo>
                    <a:cubicBezTo>
                      <a:pt x="7" y="0"/>
                      <a:pt x="7" y="0"/>
                      <a:pt x="7" y="0"/>
                    </a:cubicBezTo>
                    <a:cubicBezTo>
                      <a:pt x="3" y="0"/>
                      <a:pt x="0" y="1"/>
                      <a:pt x="0" y="3"/>
                    </a:cubicBezTo>
                    <a:cubicBezTo>
                      <a:pt x="0" y="5"/>
                      <a:pt x="3" y="7"/>
                      <a:pt x="7" y="7"/>
                    </a:cubicBezTo>
                    <a:cubicBezTo>
                      <a:pt x="38" y="7"/>
                      <a:pt x="38" y="7"/>
                      <a:pt x="38" y="7"/>
                    </a:cubicBezTo>
                    <a:cubicBezTo>
                      <a:pt x="41" y="7"/>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8" name="Freeform 8">
                <a:extLst>
                  <a:ext uri="{FF2B5EF4-FFF2-40B4-BE49-F238E27FC236}">
                    <a16:creationId xmlns:a16="http://schemas.microsoft.com/office/drawing/2014/main" id="{2B61140A-22C6-40A2-8A2F-F42B4078425B}"/>
                  </a:ext>
                </a:extLst>
              </p:cNvPr>
              <p:cNvSpPr>
                <a:spLocks/>
              </p:cNvSpPr>
              <p:nvPr/>
            </p:nvSpPr>
            <p:spPr bwMode="auto">
              <a:xfrm>
                <a:off x="1233488" y="3482975"/>
                <a:ext cx="165100" cy="25400"/>
              </a:xfrm>
              <a:custGeom>
                <a:avLst/>
                <a:gdLst>
                  <a:gd name="T0" fmla="*/ 44 w 44"/>
                  <a:gd name="T1" fmla="*/ 4 h 7"/>
                  <a:gd name="T2" fmla="*/ 38 w 44"/>
                  <a:gd name="T3" fmla="*/ 0 h 7"/>
                  <a:gd name="T4" fmla="*/ 7 w 44"/>
                  <a:gd name="T5" fmla="*/ 0 h 7"/>
                  <a:gd name="T6" fmla="*/ 0 w 44"/>
                  <a:gd name="T7" fmla="*/ 4 h 7"/>
                  <a:gd name="T8" fmla="*/ 7 w 44"/>
                  <a:gd name="T9" fmla="*/ 7 h 7"/>
                  <a:gd name="T10" fmla="*/ 38 w 44"/>
                  <a:gd name="T11" fmla="*/ 7 h 7"/>
                  <a:gd name="T12" fmla="*/ 44 w 4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4"/>
                    </a:moveTo>
                    <a:cubicBezTo>
                      <a:pt x="44" y="2"/>
                      <a:pt x="41" y="0"/>
                      <a:pt x="38" y="0"/>
                    </a:cubicBezTo>
                    <a:cubicBezTo>
                      <a:pt x="7" y="0"/>
                      <a:pt x="7" y="0"/>
                      <a:pt x="7" y="0"/>
                    </a:cubicBezTo>
                    <a:cubicBezTo>
                      <a:pt x="3" y="0"/>
                      <a:pt x="0" y="2"/>
                      <a:pt x="0" y="4"/>
                    </a:cubicBezTo>
                    <a:cubicBezTo>
                      <a:pt x="0" y="6"/>
                      <a:pt x="3" y="7"/>
                      <a:pt x="7" y="7"/>
                    </a:cubicBezTo>
                    <a:cubicBezTo>
                      <a:pt x="38" y="7"/>
                      <a:pt x="38" y="7"/>
                      <a:pt x="38" y="7"/>
                    </a:cubicBezTo>
                    <a:cubicBezTo>
                      <a:pt x="41" y="7"/>
                      <a:pt x="44" y="6"/>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9" name="Freeform 9">
                <a:extLst>
                  <a:ext uri="{FF2B5EF4-FFF2-40B4-BE49-F238E27FC236}">
                    <a16:creationId xmlns:a16="http://schemas.microsoft.com/office/drawing/2014/main" id="{CCB11705-DCB9-4CCB-9374-3470FC00AC87}"/>
                  </a:ext>
                </a:extLst>
              </p:cNvPr>
              <p:cNvSpPr>
                <a:spLocks/>
              </p:cNvSpPr>
              <p:nvPr/>
            </p:nvSpPr>
            <p:spPr bwMode="auto">
              <a:xfrm>
                <a:off x="1233488" y="2927350"/>
                <a:ext cx="165100" cy="22225"/>
              </a:xfrm>
              <a:custGeom>
                <a:avLst/>
                <a:gdLst>
                  <a:gd name="T0" fmla="*/ 44 w 44"/>
                  <a:gd name="T1" fmla="*/ 3 h 6"/>
                  <a:gd name="T2" fmla="*/ 38 w 44"/>
                  <a:gd name="T3" fmla="*/ 0 h 6"/>
                  <a:gd name="T4" fmla="*/ 7 w 44"/>
                  <a:gd name="T5" fmla="*/ 0 h 6"/>
                  <a:gd name="T6" fmla="*/ 0 w 44"/>
                  <a:gd name="T7" fmla="*/ 3 h 6"/>
                  <a:gd name="T8" fmla="*/ 7 w 44"/>
                  <a:gd name="T9" fmla="*/ 6 h 6"/>
                  <a:gd name="T10" fmla="*/ 38 w 44"/>
                  <a:gd name="T11" fmla="*/ 6 h 6"/>
                  <a:gd name="T12" fmla="*/ 44 w 4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4" h="6">
                    <a:moveTo>
                      <a:pt x="44" y="3"/>
                    </a:moveTo>
                    <a:cubicBezTo>
                      <a:pt x="44" y="1"/>
                      <a:pt x="41" y="0"/>
                      <a:pt x="38" y="0"/>
                    </a:cubicBezTo>
                    <a:cubicBezTo>
                      <a:pt x="7" y="0"/>
                      <a:pt x="7" y="0"/>
                      <a:pt x="7" y="0"/>
                    </a:cubicBezTo>
                    <a:cubicBezTo>
                      <a:pt x="3" y="0"/>
                      <a:pt x="0" y="1"/>
                      <a:pt x="0" y="3"/>
                    </a:cubicBezTo>
                    <a:cubicBezTo>
                      <a:pt x="0" y="5"/>
                      <a:pt x="3" y="6"/>
                      <a:pt x="7" y="6"/>
                    </a:cubicBezTo>
                    <a:cubicBezTo>
                      <a:pt x="38" y="6"/>
                      <a:pt x="38" y="6"/>
                      <a:pt x="38" y="6"/>
                    </a:cubicBezTo>
                    <a:cubicBezTo>
                      <a:pt x="41" y="6"/>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0" name="Freeform 10">
                <a:extLst>
                  <a:ext uri="{FF2B5EF4-FFF2-40B4-BE49-F238E27FC236}">
                    <a16:creationId xmlns:a16="http://schemas.microsoft.com/office/drawing/2014/main" id="{79E4F666-396E-46FD-AE59-2BA17000FC39}"/>
                  </a:ext>
                </a:extLst>
              </p:cNvPr>
              <p:cNvSpPr>
                <a:spLocks/>
              </p:cNvSpPr>
              <p:nvPr/>
            </p:nvSpPr>
            <p:spPr bwMode="auto">
              <a:xfrm>
                <a:off x="1233488" y="2968625"/>
                <a:ext cx="165100" cy="26987"/>
              </a:xfrm>
              <a:custGeom>
                <a:avLst/>
                <a:gdLst>
                  <a:gd name="T0" fmla="*/ 44 w 44"/>
                  <a:gd name="T1" fmla="*/ 4 h 7"/>
                  <a:gd name="T2" fmla="*/ 38 w 44"/>
                  <a:gd name="T3" fmla="*/ 0 h 7"/>
                  <a:gd name="T4" fmla="*/ 7 w 44"/>
                  <a:gd name="T5" fmla="*/ 0 h 7"/>
                  <a:gd name="T6" fmla="*/ 0 w 44"/>
                  <a:gd name="T7" fmla="*/ 4 h 7"/>
                  <a:gd name="T8" fmla="*/ 7 w 44"/>
                  <a:gd name="T9" fmla="*/ 7 h 7"/>
                  <a:gd name="T10" fmla="*/ 38 w 44"/>
                  <a:gd name="T11" fmla="*/ 7 h 7"/>
                  <a:gd name="T12" fmla="*/ 44 w 4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4"/>
                    </a:moveTo>
                    <a:cubicBezTo>
                      <a:pt x="44" y="2"/>
                      <a:pt x="41" y="0"/>
                      <a:pt x="38" y="0"/>
                    </a:cubicBezTo>
                    <a:cubicBezTo>
                      <a:pt x="7" y="0"/>
                      <a:pt x="7" y="0"/>
                      <a:pt x="7" y="0"/>
                    </a:cubicBezTo>
                    <a:cubicBezTo>
                      <a:pt x="3" y="0"/>
                      <a:pt x="0" y="2"/>
                      <a:pt x="0" y="4"/>
                    </a:cubicBezTo>
                    <a:cubicBezTo>
                      <a:pt x="0" y="5"/>
                      <a:pt x="3" y="7"/>
                      <a:pt x="7" y="7"/>
                    </a:cubicBezTo>
                    <a:cubicBezTo>
                      <a:pt x="38" y="7"/>
                      <a:pt x="38" y="7"/>
                      <a:pt x="38" y="7"/>
                    </a:cubicBezTo>
                    <a:cubicBezTo>
                      <a:pt x="41" y="7"/>
                      <a:pt x="44" y="5"/>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1" name="Oval 11">
                <a:extLst>
                  <a:ext uri="{FF2B5EF4-FFF2-40B4-BE49-F238E27FC236}">
                    <a16:creationId xmlns:a16="http://schemas.microsoft.com/office/drawing/2014/main" id="{0F34C08E-CD2C-42FD-B3ED-64C3BAF3DC2A}"/>
                  </a:ext>
                </a:extLst>
              </p:cNvPr>
              <p:cNvSpPr>
                <a:spLocks noChangeArrowheads="1"/>
              </p:cNvSpPr>
              <p:nvPr/>
            </p:nvSpPr>
            <p:spPr bwMode="auto">
              <a:xfrm>
                <a:off x="1300163" y="3167063"/>
                <a:ext cx="3016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2" name="Oval 12">
                <a:extLst>
                  <a:ext uri="{FF2B5EF4-FFF2-40B4-BE49-F238E27FC236}">
                    <a16:creationId xmlns:a16="http://schemas.microsoft.com/office/drawing/2014/main" id="{DE83CC51-C1ED-44B8-A40D-7B851F7B6A62}"/>
                  </a:ext>
                </a:extLst>
              </p:cNvPr>
              <p:cNvSpPr>
                <a:spLocks noChangeArrowheads="1"/>
              </p:cNvSpPr>
              <p:nvPr/>
            </p:nvSpPr>
            <p:spPr bwMode="auto">
              <a:xfrm>
                <a:off x="1300163" y="3238500"/>
                <a:ext cx="30163"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3" name="Freeform 13">
                <a:extLst>
                  <a:ext uri="{FF2B5EF4-FFF2-40B4-BE49-F238E27FC236}">
                    <a16:creationId xmlns:a16="http://schemas.microsoft.com/office/drawing/2014/main" id="{A02610C9-2174-4F5B-83F5-30E0A7495B0F}"/>
                  </a:ext>
                </a:extLst>
              </p:cNvPr>
              <p:cNvSpPr>
                <a:spLocks/>
              </p:cNvSpPr>
              <p:nvPr/>
            </p:nvSpPr>
            <p:spPr bwMode="auto">
              <a:xfrm>
                <a:off x="1233488" y="3527425"/>
                <a:ext cx="165100" cy="26987"/>
              </a:xfrm>
              <a:custGeom>
                <a:avLst/>
                <a:gdLst>
                  <a:gd name="T0" fmla="*/ 44 w 44"/>
                  <a:gd name="T1" fmla="*/ 3 h 7"/>
                  <a:gd name="T2" fmla="*/ 38 w 44"/>
                  <a:gd name="T3" fmla="*/ 0 h 7"/>
                  <a:gd name="T4" fmla="*/ 7 w 44"/>
                  <a:gd name="T5" fmla="*/ 0 h 7"/>
                  <a:gd name="T6" fmla="*/ 0 w 44"/>
                  <a:gd name="T7" fmla="*/ 3 h 7"/>
                  <a:gd name="T8" fmla="*/ 7 w 44"/>
                  <a:gd name="T9" fmla="*/ 7 h 7"/>
                  <a:gd name="T10" fmla="*/ 38 w 44"/>
                  <a:gd name="T11" fmla="*/ 7 h 7"/>
                  <a:gd name="T12" fmla="*/ 44 w 4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3"/>
                    </a:moveTo>
                    <a:cubicBezTo>
                      <a:pt x="44" y="2"/>
                      <a:pt x="41" y="0"/>
                      <a:pt x="38" y="0"/>
                    </a:cubicBezTo>
                    <a:cubicBezTo>
                      <a:pt x="7" y="0"/>
                      <a:pt x="7" y="0"/>
                      <a:pt x="7" y="0"/>
                    </a:cubicBezTo>
                    <a:cubicBezTo>
                      <a:pt x="3" y="0"/>
                      <a:pt x="0" y="2"/>
                      <a:pt x="0" y="3"/>
                    </a:cubicBezTo>
                    <a:cubicBezTo>
                      <a:pt x="0" y="5"/>
                      <a:pt x="3" y="7"/>
                      <a:pt x="7" y="7"/>
                    </a:cubicBezTo>
                    <a:cubicBezTo>
                      <a:pt x="38" y="7"/>
                      <a:pt x="38" y="7"/>
                      <a:pt x="38" y="7"/>
                    </a:cubicBezTo>
                    <a:cubicBezTo>
                      <a:pt x="41" y="7"/>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4" name="Freeform 14">
                <a:extLst>
                  <a:ext uri="{FF2B5EF4-FFF2-40B4-BE49-F238E27FC236}">
                    <a16:creationId xmlns:a16="http://schemas.microsoft.com/office/drawing/2014/main" id="{E1A1E017-99F8-49C3-B806-DF49580C6683}"/>
                  </a:ext>
                </a:extLst>
              </p:cNvPr>
              <p:cNvSpPr>
                <a:spLocks/>
              </p:cNvSpPr>
              <p:nvPr/>
            </p:nvSpPr>
            <p:spPr bwMode="auto">
              <a:xfrm>
                <a:off x="939801" y="3441700"/>
                <a:ext cx="161925" cy="25400"/>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1"/>
                      <a:pt x="41" y="0"/>
                      <a:pt x="37" y="0"/>
                    </a:cubicBezTo>
                    <a:cubicBezTo>
                      <a:pt x="6" y="0"/>
                      <a:pt x="6" y="0"/>
                      <a:pt x="6" y="0"/>
                    </a:cubicBezTo>
                    <a:cubicBezTo>
                      <a:pt x="3" y="0"/>
                      <a:pt x="0" y="1"/>
                      <a:pt x="0" y="3"/>
                    </a:cubicBezTo>
                    <a:cubicBezTo>
                      <a:pt x="0" y="5"/>
                      <a:pt x="3" y="7"/>
                      <a:pt x="6" y="7"/>
                    </a:cubicBezTo>
                    <a:cubicBezTo>
                      <a:pt x="37" y="7"/>
                      <a:pt x="37" y="7"/>
                      <a:pt x="37" y="7"/>
                    </a:cubicBezTo>
                    <a:cubicBezTo>
                      <a:pt x="41"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5" name="Freeform 15">
                <a:extLst>
                  <a:ext uri="{FF2B5EF4-FFF2-40B4-BE49-F238E27FC236}">
                    <a16:creationId xmlns:a16="http://schemas.microsoft.com/office/drawing/2014/main" id="{C06F168E-5A77-4C57-AB77-A81114EB00BA}"/>
                  </a:ext>
                </a:extLst>
              </p:cNvPr>
              <p:cNvSpPr>
                <a:spLocks/>
              </p:cNvSpPr>
              <p:nvPr/>
            </p:nvSpPr>
            <p:spPr bwMode="auto">
              <a:xfrm>
                <a:off x="939801" y="3482975"/>
                <a:ext cx="161925" cy="25400"/>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1" y="0"/>
                      <a:pt x="37" y="0"/>
                    </a:cubicBezTo>
                    <a:cubicBezTo>
                      <a:pt x="6" y="0"/>
                      <a:pt x="6" y="0"/>
                      <a:pt x="6" y="0"/>
                    </a:cubicBezTo>
                    <a:cubicBezTo>
                      <a:pt x="3" y="0"/>
                      <a:pt x="0" y="2"/>
                      <a:pt x="0" y="4"/>
                    </a:cubicBezTo>
                    <a:cubicBezTo>
                      <a:pt x="0" y="6"/>
                      <a:pt x="3" y="7"/>
                      <a:pt x="6" y="7"/>
                    </a:cubicBezTo>
                    <a:cubicBezTo>
                      <a:pt x="37" y="7"/>
                      <a:pt x="37" y="7"/>
                      <a:pt x="37" y="7"/>
                    </a:cubicBezTo>
                    <a:cubicBezTo>
                      <a:pt x="41" y="7"/>
                      <a:pt x="43" y="6"/>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6" name="Freeform 16">
                <a:extLst>
                  <a:ext uri="{FF2B5EF4-FFF2-40B4-BE49-F238E27FC236}">
                    <a16:creationId xmlns:a16="http://schemas.microsoft.com/office/drawing/2014/main" id="{DE943759-762B-4519-9D4A-AE68885E25C8}"/>
                  </a:ext>
                </a:extLst>
              </p:cNvPr>
              <p:cNvSpPr>
                <a:spLocks/>
              </p:cNvSpPr>
              <p:nvPr/>
            </p:nvSpPr>
            <p:spPr bwMode="auto">
              <a:xfrm>
                <a:off x="939801" y="2927350"/>
                <a:ext cx="161925" cy="22225"/>
              </a:xfrm>
              <a:custGeom>
                <a:avLst/>
                <a:gdLst>
                  <a:gd name="T0" fmla="*/ 43 w 43"/>
                  <a:gd name="T1" fmla="*/ 3 h 6"/>
                  <a:gd name="T2" fmla="*/ 37 w 43"/>
                  <a:gd name="T3" fmla="*/ 0 h 6"/>
                  <a:gd name="T4" fmla="*/ 6 w 43"/>
                  <a:gd name="T5" fmla="*/ 0 h 6"/>
                  <a:gd name="T6" fmla="*/ 0 w 43"/>
                  <a:gd name="T7" fmla="*/ 3 h 6"/>
                  <a:gd name="T8" fmla="*/ 6 w 43"/>
                  <a:gd name="T9" fmla="*/ 6 h 6"/>
                  <a:gd name="T10" fmla="*/ 37 w 43"/>
                  <a:gd name="T11" fmla="*/ 6 h 6"/>
                  <a:gd name="T12" fmla="*/ 43 w 4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43" y="3"/>
                    </a:moveTo>
                    <a:cubicBezTo>
                      <a:pt x="43" y="1"/>
                      <a:pt x="41" y="0"/>
                      <a:pt x="37" y="0"/>
                    </a:cubicBezTo>
                    <a:cubicBezTo>
                      <a:pt x="6" y="0"/>
                      <a:pt x="6" y="0"/>
                      <a:pt x="6" y="0"/>
                    </a:cubicBezTo>
                    <a:cubicBezTo>
                      <a:pt x="3" y="0"/>
                      <a:pt x="0" y="1"/>
                      <a:pt x="0" y="3"/>
                    </a:cubicBezTo>
                    <a:cubicBezTo>
                      <a:pt x="0" y="5"/>
                      <a:pt x="3" y="6"/>
                      <a:pt x="6" y="6"/>
                    </a:cubicBezTo>
                    <a:cubicBezTo>
                      <a:pt x="37" y="6"/>
                      <a:pt x="37" y="6"/>
                      <a:pt x="37" y="6"/>
                    </a:cubicBezTo>
                    <a:cubicBezTo>
                      <a:pt x="41" y="6"/>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7" name="Freeform 17">
                <a:extLst>
                  <a:ext uri="{FF2B5EF4-FFF2-40B4-BE49-F238E27FC236}">
                    <a16:creationId xmlns:a16="http://schemas.microsoft.com/office/drawing/2014/main" id="{FEB30738-955A-4101-A508-00B2FF991D41}"/>
                  </a:ext>
                </a:extLst>
              </p:cNvPr>
              <p:cNvSpPr>
                <a:spLocks/>
              </p:cNvSpPr>
              <p:nvPr/>
            </p:nvSpPr>
            <p:spPr bwMode="auto">
              <a:xfrm>
                <a:off x="939801" y="2968625"/>
                <a:ext cx="161925" cy="26987"/>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1" y="0"/>
                      <a:pt x="37" y="0"/>
                    </a:cubicBezTo>
                    <a:cubicBezTo>
                      <a:pt x="6" y="0"/>
                      <a:pt x="6" y="0"/>
                      <a:pt x="6" y="0"/>
                    </a:cubicBezTo>
                    <a:cubicBezTo>
                      <a:pt x="3" y="0"/>
                      <a:pt x="0" y="2"/>
                      <a:pt x="0" y="4"/>
                    </a:cubicBezTo>
                    <a:cubicBezTo>
                      <a:pt x="0" y="5"/>
                      <a:pt x="3" y="7"/>
                      <a:pt x="6" y="7"/>
                    </a:cubicBezTo>
                    <a:cubicBezTo>
                      <a:pt x="37" y="7"/>
                      <a:pt x="37" y="7"/>
                      <a:pt x="37" y="7"/>
                    </a:cubicBezTo>
                    <a:cubicBezTo>
                      <a:pt x="41" y="7"/>
                      <a:pt x="43" y="5"/>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8" name="Oval 18">
                <a:extLst>
                  <a:ext uri="{FF2B5EF4-FFF2-40B4-BE49-F238E27FC236}">
                    <a16:creationId xmlns:a16="http://schemas.microsoft.com/office/drawing/2014/main" id="{D29D4A2F-8FD4-412B-ACF6-7732B7DF505E}"/>
                  </a:ext>
                </a:extLst>
              </p:cNvPr>
              <p:cNvSpPr>
                <a:spLocks noChangeArrowheads="1"/>
              </p:cNvSpPr>
              <p:nvPr/>
            </p:nvSpPr>
            <p:spPr bwMode="auto">
              <a:xfrm>
                <a:off x="1004888" y="3167063"/>
                <a:ext cx="2857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9" name="Oval 19">
                <a:extLst>
                  <a:ext uri="{FF2B5EF4-FFF2-40B4-BE49-F238E27FC236}">
                    <a16:creationId xmlns:a16="http://schemas.microsoft.com/office/drawing/2014/main" id="{2E7D77B2-495C-4C0A-A025-60D5392D399A}"/>
                  </a:ext>
                </a:extLst>
              </p:cNvPr>
              <p:cNvSpPr>
                <a:spLocks noChangeArrowheads="1"/>
              </p:cNvSpPr>
              <p:nvPr/>
            </p:nvSpPr>
            <p:spPr bwMode="auto">
              <a:xfrm>
                <a:off x="1004888" y="3238500"/>
                <a:ext cx="28575"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0" name="Freeform 20">
                <a:extLst>
                  <a:ext uri="{FF2B5EF4-FFF2-40B4-BE49-F238E27FC236}">
                    <a16:creationId xmlns:a16="http://schemas.microsoft.com/office/drawing/2014/main" id="{5F9B3EE5-C8C6-417D-8615-7C38ADD7ADA8}"/>
                  </a:ext>
                </a:extLst>
              </p:cNvPr>
              <p:cNvSpPr>
                <a:spLocks/>
              </p:cNvSpPr>
              <p:nvPr/>
            </p:nvSpPr>
            <p:spPr bwMode="auto">
              <a:xfrm>
                <a:off x="939801" y="3527425"/>
                <a:ext cx="161925" cy="26987"/>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2"/>
                      <a:pt x="41" y="0"/>
                      <a:pt x="37" y="0"/>
                    </a:cubicBezTo>
                    <a:cubicBezTo>
                      <a:pt x="6" y="0"/>
                      <a:pt x="6" y="0"/>
                      <a:pt x="6" y="0"/>
                    </a:cubicBezTo>
                    <a:cubicBezTo>
                      <a:pt x="3" y="0"/>
                      <a:pt x="0" y="2"/>
                      <a:pt x="0" y="3"/>
                    </a:cubicBezTo>
                    <a:cubicBezTo>
                      <a:pt x="0" y="5"/>
                      <a:pt x="3" y="7"/>
                      <a:pt x="6" y="7"/>
                    </a:cubicBezTo>
                    <a:cubicBezTo>
                      <a:pt x="37" y="7"/>
                      <a:pt x="37" y="7"/>
                      <a:pt x="37" y="7"/>
                    </a:cubicBezTo>
                    <a:cubicBezTo>
                      <a:pt x="41"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1" name="Freeform 21">
                <a:extLst>
                  <a:ext uri="{FF2B5EF4-FFF2-40B4-BE49-F238E27FC236}">
                    <a16:creationId xmlns:a16="http://schemas.microsoft.com/office/drawing/2014/main" id="{30C8854E-26A5-4886-B294-F5458BE60629}"/>
                  </a:ext>
                </a:extLst>
              </p:cNvPr>
              <p:cNvSpPr>
                <a:spLocks noEditPoints="1"/>
              </p:cNvSpPr>
              <p:nvPr/>
            </p:nvSpPr>
            <p:spPr bwMode="auto">
              <a:xfrm>
                <a:off x="592138" y="2867025"/>
                <a:ext cx="850900" cy="765175"/>
              </a:xfrm>
              <a:custGeom>
                <a:avLst/>
                <a:gdLst>
                  <a:gd name="T0" fmla="*/ 216 w 227"/>
                  <a:gd name="T1" fmla="*/ 204 h 204"/>
                  <a:gd name="T2" fmla="*/ 169 w 227"/>
                  <a:gd name="T3" fmla="*/ 204 h 204"/>
                  <a:gd name="T4" fmla="*/ 158 w 227"/>
                  <a:gd name="T5" fmla="*/ 193 h 204"/>
                  <a:gd name="T6" fmla="*/ 158 w 227"/>
                  <a:gd name="T7" fmla="*/ 11 h 204"/>
                  <a:gd name="T8" fmla="*/ 169 w 227"/>
                  <a:gd name="T9" fmla="*/ 0 h 204"/>
                  <a:gd name="T10" fmla="*/ 216 w 227"/>
                  <a:gd name="T11" fmla="*/ 0 h 204"/>
                  <a:gd name="T12" fmla="*/ 227 w 227"/>
                  <a:gd name="T13" fmla="*/ 11 h 204"/>
                  <a:gd name="T14" fmla="*/ 227 w 227"/>
                  <a:gd name="T15" fmla="*/ 193 h 204"/>
                  <a:gd name="T16" fmla="*/ 216 w 227"/>
                  <a:gd name="T17" fmla="*/ 204 h 204"/>
                  <a:gd name="T18" fmla="*/ 169 w 227"/>
                  <a:gd name="T19" fmla="*/ 9 h 204"/>
                  <a:gd name="T20" fmla="*/ 167 w 227"/>
                  <a:gd name="T21" fmla="*/ 11 h 204"/>
                  <a:gd name="T22" fmla="*/ 167 w 227"/>
                  <a:gd name="T23" fmla="*/ 193 h 204"/>
                  <a:gd name="T24" fmla="*/ 169 w 227"/>
                  <a:gd name="T25" fmla="*/ 195 h 204"/>
                  <a:gd name="T26" fmla="*/ 216 w 227"/>
                  <a:gd name="T27" fmla="*/ 195 h 204"/>
                  <a:gd name="T28" fmla="*/ 218 w 227"/>
                  <a:gd name="T29" fmla="*/ 193 h 204"/>
                  <a:gd name="T30" fmla="*/ 218 w 227"/>
                  <a:gd name="T31" fmla="*/ 11 h 204"/>
                  <a:gd name="T32" fmla="*/ 216 w 227"/>
                  <a:gd name="T33" fmla="*/ 9 h 204"/>
                  <a:gd name="T34" fmla="*/ 169 w 227"/>
                  <a:gd name="T35" fmla="*/ 9 h 204"/>
                  <a:gd name="T36" fmla="*/ 138 w 227"/>
                  <a:gd name="T37" fmla="*/ 204 h 204"/>
                  <a:gd name="T38" fmla="*/ 90 w 227"/>
                  <a:gd name="T39" fmla="*/ 204 h 204"/>
                  <a:gd name="T40" fmla="*/ 80 w 227"/>
                  <a:gd name="T41" fmla="*/ 193 h 204"/>
                  <a:gd name="T42" fmla="*/ 80 w 227"/>
                  <a:gd name="T43" fmla="*/ 11 h 204"/>
                  <a:gd name="T44" fmla="*/ 90 w 227"/>
                  <a:gd name="T45" fmla="*/ 0 h 204"/>
                  <a:gd name="T46" fmla="*/ 138 w 227"/>
                  <a:gd name="T47" fmla="*/ 0 h 204"/>
                  <a:gd name="T48" fmla="*/ 149 w 227"/>
                  <a:gd name="T49" fmla="*/ 11 h 204"/>
                  <a:gd name="T50" fmla="*/ 149 w 227"/>
                  <a:gd name="T51" fmla="*/ 193 h 204"/>
                  <a:gd name="T52" fmla="*/ 138 w 227"/>
                  <a:gd name="T53" fmla="*/ 204 h 204"/>
                  <a:gd name="T54" fmla="*/ 90 w 227"/>
                  <a:gd name="T55" fmla="*/ 9 h 204"/>
                  <a:gd name="T56" fmla="*/ 88 w 227"/>
                  <a:gd name="T57" fmla="*/ 11 h 204"/>
                  <a:gd name="T58" fmla="*/ 88 w 227"/>
                  <a:gd name="T59" fmla="*/ 193 h 204"/>
                  <a:gd name="T60" fmla="*/ 90 w 227"/>
                  <a:gd name="T61" fmla="*/ 195 h 204"/>
                  <a:gd name="T62" fmla="*/ 138 w 227"/>
                  <a:gd name="T63" fmla="*/ 195 h 204"/>
                  <a:gd name="T64" fmla="*/ 140 w 227"/>
                  <a:gd name="T65" fmla="*/ 193 h 204"/>
                  <a:gd name="T66" fmla="*/ 140 w 227"/>
                  <a:gd name="T67" fmla="*/ 11 h 204"/>
                  <a:gd name="T68" fmla="*/ 138 w 227"/>
                  <a:gd name="T69" fmla="*/ 9 h 204"/>
                  <a:gd name="T70" fmla="*/ 90 w 227"/>
                  <a:gd name="T71" fmla="*/ 9 h 204"/>
                  <a:gd name="T72" fmla="*/ 59 w 227"/>
                  <a:gd name="T73" fmla="*/ 204 h 204"/>
                  <a:gd name="T74" fmla="*/ 11 w 227"/>
                  <a:gd name="T75" fmla="*/ 204 h 204"/>
                  <a:gd name="T76" fmla="*/ 0 w 227"/>
                  <a:gd name="T77" fmla="*/ 193 h 204"/>
                  <a:gd name="T78" fmla="*/ 0 w 227"/>
                  <a:gd name="T79" fmla="*/ 11 h 204"/>
                  <a:gd name="T80" fmla="*/ 11 w 227"/>
                  <a:gd name="T81" fmla="*/ 0 h 204"/>
                  <a:gd name="T82" fmla="*/ 59 w 227"/>
                  <a:gd name="T83" fmla="*/ 0 h 204"/>
                  <a:gd name="T84" fmla="*/ 69 w 227"/>
                  <a:gd name="T85" fmla="*/ 11 h 204"/>
                  <a:gd name="T86" fmla="*/ 69 w 227"/>
                  <a:gd name="T87" fmla="*/ 193 h 204"/>
                  <a:gd name="T88" fmla="*/ 59 w 227"/>
                  <a:gd name="T89" fmla="*/ 204 h 204"/>
                  <a:gd name="T90" fmla="*/ 11 w 227"/>
                  <a:gd name="T91" fmla="*/ 9 h 204"/>
                  <a:gd name="T92" fmla="*/ 9 w 227"/>
                  <a:gd name="T93" fmla="*/ 11 h 204"/>
                  <a:gd name="T94" fmla="*/ 9 w 227"/>
                  <a:gd name="T95" fmla="*/ 193 h 204"/>
                  <a:gd name="T96" fmla="*/ 11 w 227"/>
                  <a:gd name="T97" fmla="*/ 195 h 204"/>
                  <a:gd name="T98" fmla="*/ 59 w 227"/>
                  <a:gd name="T99" fmla="*/ 195 h 204"/>
                  <a:gd name="T100" fmla="*/ 61 w 227"/>
                  <a:gd name="T101" fmla="*/ 193 h 204"/>
                  <a:gd name="T102" fmla="*/ 61 w 227"/>
                  <a:gd name="T103" fmla="*/ 11 h 204"/>
                  <a:gd name="T104" fmla="*/ 59 w 227"/>
                  <a:gd name="T105" fmla="*/ 9 h 204"/>
                  <a:gd name="T106" fmla="*/ 11 w 227"/>
                  <a:gd name="T10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204">
                    <a:moveTo>
                      <a:pt x="216" y="204"/>
                    </a:moveTo>
                    <a:cubicBezTo>
                      <a:pt x="169" y="204"/>
                      <a:pt x="169" y="204"/>
                      <a:pt x="169" y="204"/>
                    </a:cubicBezTo>
                    <a:cubicBezTo>
                      <a:pt x="163" y="204"/>
                      <a:pt x="158" y="199"/>
                      <a:pt x="158" y="193"/>
                    </a:cubicBezTo>
                    <a:cubicBezTo>
                      <a:pt x="158" y="11"/>
                      <a:pt x="158" y="11"/>
                      <a:pt x="158" y="11"/>
                    </a:cubicBezTo>
                    <a:cubicBezTo>
                      <a:pt x="158" y="5"/>
                      <a:pt x="163" y="0"/>
                      <a:pt x="169" y="0"/>
                    </a:cubicBezTo>
                    <a:cubicBezTo>
                      <a:pt x="216" y="0"/>
                      <a:pt x="216" y="0"/>
                      <a:pt x="216" y="0"/>
                    </a:cubicBezTo>
                    <a:cubicBezTo>
                      <a:pt x="222" y="0"/>
                      <a:pt x="227" y="5"/>
                      <a:pt x="227" y="11"/>
                    </a:cubicBezTo>
                    <a:cubicBezTo>
                      <a:pt x="227" y="193"/>
                      <a:pt x="227" y="193"/>
                      <a:pt x="227" y="193"/>
                    </a:cubicBezTo>
                    <a:cubicBezTo>
                      <a:pt x="227" y="199"/>
                      <a:pt x="222" y="204"/>
                      <a:pt x="216" y="204"/>
                    </a:cubicBezTo>
                    <a:moveTo>
                      <a:pt x="169" y="9"/>
                    </a:moveTo>
                    <a:cubicBezTo>
                      <a:pt x="168" y="9"/>
                      <a:pt x="167" y="10"/>
                      <a:pt x="167" y="11"/>
                    </a:cubicBezTo>
                    <a:cubicBezTo>
                      <a:pt x="167" y="193"/>
                      <a:pt x="167" y="193"/>
                      <a:pt x="167" y="193"/>
                    </a:cubicBezTo>
                    <a:cubicBezTo>
                      <a:pt x="167" y="194"/>
                      <a:pt x="168" y="195"/>
                      <a:pt x="169" y="195"/>
                    </a:cubicBezTo>
                    <a:cubicBezTo>
                      <a:pt x="216" y="195"/>
                      <a:pt x="216" y="195"/>
                      <a:pt x="216" y="195"/>
                    </a:cubicBezTo>
                    <a:cubicBezTo>
                      <a:pt x="218" y="195"/>
                      <a:pt x="218" y="194"/>
                      <a:pt x="218" y="193"/>
                    </a:cubicBezTo>
                    <a:cubicBezTo>
                      <a:pt x="218" y="11"/>
                      <a:pt x="218" y="11"/>
                      <a:pt x="218" y="11"/>
                    </a:cubicBezTo>
                    <a:cubicBezTo>
                      <a:pt x="218" y="10"/>
                      <a:pt x="218" y="9"/>
                      <a:pt x="216" y="9"/>
                    </a:cubicBezTo>
                    <a:lnTo>
                      <a:pt x="169" y="9"/>
                    </a:lnTo>
                    <a:close/>
                    <a:moveTo>
                      <a:pt x="138" y="204"/>
                    </a:moveTo>
                    <a:cubicBezTo>
                      <a:pt x="90" y="204"/>
                      <a:pt x="90" y="204"/>
                      <a:pt x="90" y="204"/>
                    </a:cubicBezTo>
                    <a:cubicBezTo>
                      <a:pt x="84" y="204"/>
                      <a:pt x="80" y="199"/>
                      <a:pt x="80" y="193"/>
                    </a:cubicBezTo>
                    <a:cubicBezTo>
                      <a:pt x="80" y="11"/>
                      <a:pt x="80" y="11"/>
                      <a:pt x="80" y="11"/>
                    </a:cubicBezTo>
                    <a:cubicBezTo>
                      <a:pt x="80" y="5"/>
                      <a:pt x="84" y="0"/>
                      <a:pt x="90" y="0"/>
                    </a:cubicBezTo>
                    <a:cubicBezTo>
                      <a:pt x="138" y="0"/>
                      <a:pt x="138" y="0"/>
                      <a:pt x="138" y="0"/>
                    </a:cubicBezTo>
                    <a:cubicBezTo>
                      <a:pt x="144" y="0"/>
                      <a:pt x="149" y="5"/>
                      <a:pt x="149" y="11"/>
                    </a:cubicBezTo>
                    <a:cubicBezTo>
                      <a:pt x="149" y="193"/>
                      <a:pt x="149" y="193"/>
                      <a:pt x="149" y="193"/>
                    </a:cubicBezTo>
                    <a:cubicBezTo>
                      <a:pt x="149" y="199"/>
                      <a:pt x="144" y="204"/>
                      <a:pt x="138" y="204"/>
                    </a:cubicBezTo>
                    <a:moveTo>
                      <a:pt x="90" y="9"/>
                    </a:moveTo>
                    <a:cubicBezTo>
                      <a:pt x="89" y="9"/>
                      <a:pt x="88" y="10"/>
                      <a:pt x="88" y="11"/>
                    </a:cubicBezTo>
                    <a:cubicBezTo>
                      <a:pt x="88" y="193"/>
                      <a:pt x="88" y="193"/>
                      <a:pt x="88" y="193"/>
                    </a:cubicBezTo>
                    <a:cubicBezTo>
                      <a:pt x="88" y="194"/>
                      <a:pt x="89" y="195"/>
                      <a:pt x="90" y="195"/>
                    </a:cubicBezTo>
                    <a:cubicBezTo>
                      <a:pt x="138" y="195"/>
                      <a:pt x="138" y="195"/>
                      <a:pt x="138" y="195"/>
                    </a:cubicBezTo>
                    <a:cubicBezTo>
                      <a:pt x="139" y="195"/>
                      <a:pt x="140" y="194"/>
                      <a:pt x="140" y="193"/>
                    </a:cubicBezTo>
                    <a:cubicBezTo>
                      <a:pt x="140" y="11"/>
                      <a:pt x="140" y="11"/>
                      <a:pt x="140" y="11"/>
                    </a:cubicBezTo>
                    <a:cubicBezTo>
                      <a:pt x="140" y="10"/>
                      <a:pt x="139" y="9"/>
                      <a:pt x="138" y="9"/>
                    </a:cubicBezTo>
                    <a:lnTo>
                      <a:pt x="90" y="9"/>
                    </a:lnTo>
                    <a:close/>
                    <a:moveTo>
                      <a:pt x="59" y="204"/>
                    </a:moveTo>
                    <a:cubicBezTo>
                      <a:pt x="11" y="204"/>
                      <a:pt x="11" y="204"/>
                      <a:pt x="11" y="204"/>
                    </a:cubicBezTo>
                    <a:cubicBezTo>
                      <a:pt x="5" y="204"/>
                      <a:pt x="0" y="199"/>
                      <a:pt x="0" y="193"/>
                    </a:cubicBezTo>
                    <a:cubicBezTo>
                      <a:pt x="0" y="11"/>
                      <a:pt x="0" y="11"/>
                      <a:pt x="0" y="11"/>
                    </a:cubicBezTo>
                    <a:cubicBezTo>
                      <a:pt x="0" y="5"/>
                      <a:pt x="5" y="0"/>
                      <a:pt x="11" y="0"/>
                    </a:cubicBezTo>
                    <a:cubicBezTo>
                      <a:pt x="59" y="0"/>
                      <a:pt x="59" y="0"/>
                      <a:pt x="59" y="0"/>
                    </a:cubicBezTo>
                    <a:cubicBezTo>
                      <a:pt x="65" y="0"/>
                      <a:pt x="69" y="5"/>
                      <a:pt x="69" y="11"/>
                    </a:cubicBezTo>
                    <a:cubicBezTo>
                      <a:pt x="69" y="193"/>
                      <a:pt x="69" y="193"/>
                      <a:pt x="69" y="193"/>
                    </a:cubicBezTo>
                    <a:cubicBezTo>
                      <a:pt x="69" y="199"/>
                      <a:pt x="65" y="204"/>
                      <a:pt x="59" y="204"/>
                    </a:cubicBezTo>
                    <a:moveTo>
                      <a:pt x="11" y="9"/>
                    </a:moveTo>
                    <a:cubicBezTo>
                      <a:pt x="10" y="9"/>
                      <a:pt x="9" y="10"/>
                      <a:pt x="9" y="11"/>
                    </a:cubicBezTo>
                    <a:cubicBezTo>
                      <a:pt x="9" y="193"/>
                      <a:pt x="9" y="193"/>
                      <a:pt x="9" y="193"/>
                    </a:cubicBezTo>
                    <a:cubicBezTo>
                      <a:pt x="9" y="194"/>
                      <a:pt x="10" y="195"/>
                      <a:pt x="11" y="195"/>
                    </a:cubicBezTo>
                    <a:cubicBezTo>
                      <a:pt x="59" y="195"/>
                      <a:pt x="59" y="195"/>
                      <a:pt x="59" y="195"/>
                    </a:cubicBezTo>
                    <a:cubicBezTo>
                      <a:pt x="60" y="195"/>
                      <a:pt x="61" y="194"/>
                      <a:pt x="61" y="193"/>
                    </a:cubicBezTo>
                    <a:cubicBezTo>
                      <a:pt x="61" y="11"/>
                      <a:pt x="61" y="11"/>
                      <a:pt x="61" y="11"/>
                    </a:cubicBezTo>
                    <a:cubicBezTo>
                      <a:pt x="61" y="10"/>
                      <a:pt x="60" y="9"/>
                      <a:pt x="59"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2" name="Freeform 22">
                <a:extLst>
                  <a:ext uri="{FF2B5EF4-FFF2-40B4-BE49-F238E27FC236}">
                    <a16:creationId xmlns:a16="http://schemas.microsoft.com/office/drawing/2014/main" id="{25CFDA63-E1CC-4568-B437-A6E96F789A1B}"/>
                  </a:ext>
                </a:extLst>
              </p:cNvPr>
              <p:cNvSpPr>
                <a:spLocks/>
              </p:cNvSpPr>
              <p:nvPr/>
            </p:nvSpPr>
            <p:spPr bwMode="auto">
              <a:xfrm>
                <a:off x="644526" y="3441700"/>
                <a:ext cx="160338" cy="25400"/>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1"/>
                      <a:pt x="40" y="0"/>
                      <a:pt x="37" y="0"/>
                    </a:cubicBezTo>
                    <a:cubicBezTo>
                      <a:pt x="6" y="0"/>
                      <a:pt x="6" y="0"/>
                      <a:pt x="6" y="0"/>
                    </a:cubicBezTo>
                    <a:cubicBezTo>
                      <a:pt x="2" y="0"/>
                      <a:pt x="0" y="1"/>
                      <a:pt x="0" y="3"/>
                    </a:cubicBezTo>
                    <a:cubicBezTo>
                      <a:pt x="0" y="5"/>
                      <a:pt x="2" y="7"/>
                      <a:pt x="6" y="7"/>
                    </a:cubicBezTo>
                    <a:cubicBezTo>
                      <a:pt x="37" y="7"/>
                      <a:pt x="37" y="7"/>
                      <a:pt x="37" y="7"/>
                    </a:cubicBezTo>
                    <a:cubicBezTo>
                      <a:pt x="40"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3" name="Freeform 23">
                <a:extLst>
                  <a:ext uri="{FF2B5EF4-FFF2-40B4-BE49-F238E27FC236}">
                    <a16:creationId xmlns:a16="http://schemas.microsoft.com/office/drawing/2014/main" id="{2F8C9093-4F6B-4070-9793-2137B109E619}"/>
                  </a:ext>
                </a:extLst>
              </p:cNvPr>
              <p:cNvSpPr>
                <a:spLocks/>
              </p:cNvSpPr>
              <p:nvPr/>
            </p:nvSpPr>
            <p:spPr bwMode="auto">
              <a:xfrm>
                <a:off x="644526" y="3482975"/>
                <a:ext cx="160338" cy="25400"/>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0" y="0"/>
                      <a:pt x="37" y="0"/>
                    </a:cubicBezTo>
                    <a:cubicBezTo>
                      <a:pt x="6" y="0"/>
                      <a:pt x="6" y="0"/>
                      <a:pt x="6" y="0"/>
                    </a:cubicBezTo>
                    <a:cubicBezTo>
                      <a:pt x="2" y="0"/>
                      <a:pt x="0" y="2"/>
                      <a:pt x="0" y="4"/>
                    </a:cubicBezTo>
                    <a:cubicBezTo>
                      <a:pt x="0" y="6"/>
                      <a:pt x="2" y="7"/>
                      <a:pt x="6" y="7"/>
                    </a:cubicBezTo>
                    <a:cubicBezTo>
                      <a:pt x="37" y="7"/>
                      <a:pt x="37" y="7"/>
                      <a:pt x="37" y="7"/>
                    </a:cubicBezTo>
                    <a:cubicBezTo>
                      <a:pt x="40" y="7"/>
                      <a:pt x="43" y="6"/>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4" name="Freeform 24">
                <a:extLst>
                  <a:ext uri="{FF2B5EF4-FFF2-40B4-BE49-F238E27FC236}">
                    <a16:creationId xmlns:a16="http://schemas.microsoft.com/office/drawing/2014/main" id="{67128199-3065-4A48-A4DE-D2150E8BF7BF}"/>
                  </a:ext>
                </a:extLst>
              </p:cNvPr>
              <p:cNvSpPr>
                <a:spLocks/>
              </p:cNvSpPr>
              <p:nvPr/>
            </p:nvSpPr>
            <p:spPr bwMode="auto">
              <a:xfrm>
                <a:off x="644526" y="2927350"/>
                <a:ext cx="160338" cy="22225"/>
              </a:xfrm>
              <a:custGeom>
                <a:avLst/>
                <a:gdLst>
                  <a:gd name="T0" fmla="*/ 43 w 43"/>
                  <a:gd name="T1" fmla="*/ 3 h 6"/>
                  <a:gd name="T2" fmla="*/ 37 w 43"/>
                  <a:gd name="T3" fmla="*/ 0 h 6"/>
                  <a:gd name="T4" fmla="*/ 6 w 43"/>
                  <a:gd name="T5" fmla="*/ 0 h 6"/>
                  <a:gd name="T6" fmla="*/ 0 w 43"/>
                  <a:gd name="T7" fmla="*/ 3 h 6"/>
                  <a:gd name="T8" fmla="*/ 6 w 43"/>
                  <a:gd name="T9" fmla="*/ 6 h 6"/>
                  <a:gd name="T10" fmla="*/ 37 w 43"/>
                  <a:gd name="T11" fmla="*/ 6 h 6"/>
                  <a:gd name="T12" fmla="*/ 43 w 4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43" y="3"/>
                    </a:moveTo>
                    <a:cubicBezTo>
                      <a:pt x="43" y="1"/>
                      <a:pt x="40" y="0"/>
                      <a:pt x="37" y="0"/>
                    </a:cubicBezTo>
                    <a:cubicBezTo>
                      <a:pt x="6" y="0"/>
                      <a:pt x="6" y="0"/>
                      <a:pt x="6" y="0"/>
                    </a:cubicBezTo>
                    <a:cubicBezTo>
                      <a:pt x="2" y="0"/>
                      <a:pt x="0" y="1"/>
                      <a:pt x="0" y="3"/>
                    </a:cubicBezTo>
                    <a:cubicBezTo>
                      <a:pt x="0" y="5"/>
                      <a:pt x="2" y="6"/>
                      <a:pt x="6" y="6"/>
                    </a:cubicBezTo>
                    <a:cubicBezTo>
                      <a:pt x="37" y="6"/>
                      <a:pt x="37" y="6"/>
                      <a:pt x="37" y="6"/>
                    </a:cubicBezTo>
                    <a:cubicBezTo>
                      <a:pt x="40" y="6"/>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5" name="Freeform 25">
                <a:extLst>
                  <a:ext uri="{FF2B5EF4-FFF2-40B4-BE49-F238E27FC236}">
                    <a16:creationId xmlns:a16="http://schemas.microsoft.com/office/drawing/2014/main" id="{B5D188EC-954E-4629-96C3-053272B09E52}"/>
                  </a:ext>
                </a:extLst>
              </p:cNvPr>
              <p:cNvSpPr>
                <a:spLocks/>
              </p:cNvSpPr>
              <p:nvPr/>
            </p:nvSpPr>
            <p:spPr bwMode="auto">
              <a:xfrm>
                <a:off x="644526" y="2968625"/>
                <a:ext cx="160338" cy="26987"/>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0" y="0"/>
                      <a:pt x="37" y="0"/>
                    </a:cubicBezTo>
                    <a:cubicBezTo>
                      <a:pt x="6" y="0"/>
                      <a:pt x="6" y="0"/>
                      <a:pt x="6" y="0"/>
                    </a:cubicBezTo>
                    <a:cubicBezTo>
                      <a:pt x="2" y="0"/>
                      <a:pt x="0" y="2"/>
                      <a:pt x="0" y="4"/>
                    </a:cubicBezTo>
                    <a:cubicBezTo>
                      <a:pt x="0" y="5"/>
                      <a:pt x="2" y="7"/>
                      <a:pt x="6" y="7"/>
                    </a:cubicBezTo>
                    <a:cubicBezTo>
                      <a:pt x="37" y="7"/>
                      <a:pt x="37" y="7"/>
                      <a:pt x="37" y="7"/>
                    </a:cubicBezTo>
                    <a:cubicBezTo>
                      <a:pt x="40" y="7"/>
                      <a:pt x="43" y="5"/>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6" name="Oval 26">
                <a:extLst>
                  <a:ext uri="{FF2B5EF4-FFF2-40B4-BE49-F238E27FC236}">
                    <a16:creationId xmlns:a16="http://schemas.microsoft.com/office/drawing/2014/main" id="{1A9FC210-A00C-4A7D-9CFB-EED12F88215D}"/>
                  </a:ext>
                </a:extLst>
              </p:cNvPr>
              <p:cNvSpPr>
                <a:spLocks noChangeArrowheads="1"/>
              </p:cNvSpPr>
              <p:nvPr/>
            </p:nvSpPr>
            <p:spPr bwMode="auto">
              <a:xfrm>
                <a:off x="708026" y="3167063"/>
                <a:ext cx="3016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7" name="Oval 27">
                <a:extLst>
                  <a:ext uri="{FF2B5EF4-FFF2-40B4-BE49-F238E27FC236}">
                    <a16:creationId xmlns:a16="http://schemas.microsoft.com/office/drawing/2014/main" id="{DD7BB942-9A3C-44A3-A0B2-6B7CED5A1FF7}"/>
                  </a:ext>
                </a:extLst>
              </p:cNvPr>
              <p:cNvSpPr>
                <a:spLocks noChangeArrowheads="1"/>
              </p:cNvSpPr>
              <p:nvPr/>
            </p:nvSpPr>
            <p:spPr bwMode="auto">
              <a:xfrm>
                <a:off x="708026" y="3238500"/>
                <a:ext cx="30163"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8" name="Freeform 28">
                <a:extLst>
                  <a:ext uri="{FF2B5EF4-FFF2-40B4-BE49-F238E27FC236}">
                    <a16:creationId xmlns:a16="http://schemas.microsoft.com/office/drawing/2014/main" id="{D48DC49A-0501-47F6-9D24-064C974BB357}"/>
                  </a:ext>
                </a:extLst>
              </p:cNvPr>
              <p:cNvSpPr>
                <a:spLocks/>
              </p:cNvSpPr>
              <p:nvPr/>
            </p:nvSpPr>
            <p:spPr bwMode="auto">
              <a:xfrm>
                <a:off x="644526" y="3527425"/>
                <a:ext cx="160338" cy="26987"/>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2"/>
                      <a:pt x="40" y="0"/>
                      <a:pt x="37" y="0"/>
                    </a:cubicBezTo>
                    <a:cubicBezTo>
                      <a:pt x="6" y="0"/>
                      <a:pt x="6" y="0"/>
                      <a:pt x="6" y="0"/>
                    </a:cubicBezTo>
                    <a:cubicBezTo>
                      <a:pt x="2" y="0"/>
                      <a:pt x="0" y="2"/>
                      <a:pt x="0" y="3"/>
                    </a:cubicBezTo>
                    <a:cubicBezTo>
                      <a:pt x="0" y="5"/>
                      <a:pt x="2" y="7"/>
                      <a:pt x="6" y="7"/>
                    </a:cubicBezTo>
                    <a:cubicBezTo>
                      <a:pt x="37" y="7"/>
                      <a:pt x="37" y="7"/>
                      <a:pt x="37" y="7"/>
                    </a:cubicBezTo>
                    <a:cubicBezTo>
                      <a:pt x="40"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28" name="Group 193">
              <a:extLst>
                <a:ext uri="{FF2B5EF4-FFF2-40B4-BE49-F238E27FC236}">
                  <a16:creationId xmlns:a16="http://schemas.microsoft.com/office/drawing/2014/main" id="{DC02CF33-D6C9-458E-B7E3-4A36B3BA9C3F}"/>
                </a:ext>
              </a:extLst>
            </p:cNvPr>
            <p:cNvGrpSpPr/>
            <p:nvPr/>
          </p:nvGrpSpPr>
          <p:grpSpPr>
            <a:xfrm>
              <a:off x="8979575" y="2788546"/>
              <a:ext cx="379708" cy="341453"/>
              <a:chOff x="592138" y="2867025"/>
              <a:chExt cx="850900" cy="765175"/>
            </a:xfrm>
            <a:solidFill>
              <a:schemeClr val="tx1"/>
            </a:solidFill>
          </p:grpSpPr>
          <p:sp>
            <p:nvSpPr>
              <p:cNvPr id="175" name="Freeform 7">
                <a:extLst>
                  <a:ext uri="{FF2B5EF4-FFF2-40B4-BE49-F238E27FC236}">
                    <a16:creationId xmlns:a16="http://schemas.microsoft.com/office/drawing/2014/main" id="{67640715-FCBA-4AD6-BFA6-D64DC1DB05D0}"/>
                  </a:ext>
                </a:extLst>
              </p:cNvPr>
              <p:cNvSpPr>
                <a:spLocks/>
              </p:cNvSpPr>
              <p:nvPr/>
            </p:nvSpPr>
            <p:spPr bwMode="auto">
              <a:xfrm>
                <a:off x="1233488" y="3441700"/>
                <a:ext cx="165100" cy="25400"/>
              </a:xfrm>
              <a:custGeom>
                <a:avLst/>
                <a:gdLst>
                  <a:gd name="T0" fmla="*/ 44 w 44"/>
                  <a:gd name="T1" fmla="*/ 3 h 7"/>
                  <a:gd name="T2" fmla="*/ 38 w 44"/>
                  <a:gd name="T3" fmla="*/ 0 h 7"/>
                  <a:gd name="T4" fmla="*/ 7 w 44"/>
                  <a:gd name="T5" fmla="*/ 0 h 7"/>
                  <a:gd name="T6" fmla="*/ 0 w 44"/>
                  <a:gd name="T7" fmla="*/ 3 h 7"/>
                  <a:gd name="T8" fmla="*/ 7 w 44"/>
                  <a:gd name="T9" fmla="*/ 7 h 7"/>
                  <a:gd name="T10" fmla="*/ 38 w 44"/>
                  <a:gd name="T11" fmla="*/ 7 h 7"/>
                  <a:gd name="T12" fmla="*/ 44 w 4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3"/>
                    </a:moveTo>
                    <a:cubicBezTo>
                      <a:pt x="44" y="1"/>
                      <a:pt x="41" y="0"/>
                      <a:pt x="38" y="0"/>
                    </a:cubicBezTo>
                    <a:cubicBezTo>
                      <a:pt x="7" y="0"/>
                      <a:pt x="7" y="0"/>
                      <a:pt x="7" y="0"/>
                    </a:cubicBezTo>
                    <a:cubicBezTo>
                      <a:pt x="3" y="0"/>
                      <a:pt x="0" y="1"/>
                      <a:pt x="0" y="3"/>
                    </a:cubicBezTo>
                    <a:cubicBezTo>
                      <a:pt x="0" y="5"/>
                      <a:pt x="3" y="7"/>
                      <a:pt x="7" y="7"/>
                    </a:cubicBezTo>
                    <a:cubicBezTo>
                      <a:pt x="38" y="7"/>
                      <a:pt x="38" y="7"/>
                      <a:pt x="38" y="7"/>
                    </a:cubicBezTo>
                    <a:cubicBezTo>
                      <a:pt x="41" y="7"/>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6" name="Freeform 8">
                <a:extLst>
                  <a:ext uri="{FF2B5EF4-FFF2-40B4-BE49-F238E27FC236}">
                    <a16:creationId xmlns:a16="http://schemas.microsoft.com/office/drawing/2014/main" id="{F2B690CD-7F85-4C8D-A5C0-BA89272FB0C5}"/>
                  </a:ext>
                </a:extLst>
              </p:cNvPr>
              <p:cNvSpPr>
                <a:spLocks/>
              </p:cNvSpPr>
              <p:nvPr/>
            </p:nvSpPr>
            <p:spPr bwMode="auto">
              <a:xfrm>
                <a:off x="1233488" y="3482975"/>
                <a:ext cx="165100" cy="25400"/>
              </a:xfrm>
              <a:custGeom>
                <a:avLst/>
                <a:gdLst>
                  <a:gd name="T0" fmla="*/ 44 w 44"/>
                  <a:gd name="T1" fmla="*/ 4 h 7"/>
                  <a:gd name="T2" fmla="*/ 38 w 44"/>
                  <a:gd name="T3" fmla="*/ 0 h 7"/>
                  <a:gd name="T4" fmla="*/ 7 w 44"/>
                  <a:gd name="T5" fmla="*/ 0 h 7"/>
                  <a:gd name="T6" fmla="*/ 0 w 44"/>
                  <a:gd name="T7" fmla="*/ 4 h 7"/>
                  <a:gd name="T8" fmla="*/ 7 w 44"/>
                  <a:gd name="T9" fmla="*/ 7 h 7"/>
                  <a:gd name="T10" fmla="*/ 38 w 44"/>
                  <a:gd name="T11" fmla="*/ 7 h 7"/>
                  <a:gd name="T12" fmla="*/ 44 w 4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4"/>
                    </a:moveTo>
                    <a:cubicBezTo>
                      <a:pt x="44" y="2"/>
                      <a:pt x="41" y="0"/>
                      <a:pt x="38" y="0"/>
                    </a:cubicBezTo>
                    <a:cubicBezTo>
                      <a:pt x="7" y="0"/>
                      <a:pt x="7" y="0"/>
                      <a:pt x="7" y="0"/>
                    </a:cubicBezTo>
                    <a:cubicBezTo>
                      <a:pt x="3" y="0"/>
                      <a:pt x="0" y="2"/>
                      <a:pt x="0" y="4"/>
                    </a:cubicBezTo>
                    <a:cubicBezTo>
                      <a:pt x="0" y="6"/>
                      <a:pt x="3" y="7"/>
                      <a:pt x="7" y="7"/>
                    </a:cubicBezTo>
                    <a:cubicBezTo>
                      <a:pt x="38" y="7"/>
                      <a:pt x="38" y="7"/>
                      <a:pt x="38" y="7"/>
                    </a:cubicBezTo>
                    <a:cubicBezTo>
                      <a:pt x="41" y="7"/>
                      <a:pt x="44" y="6"/>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7" name="Freeform 9">
                <a:extLst>
                  <a:ext uri="{FF2B5EF4-FFF2-40B4-BE49-F238E27FC236}">
                    <a16:creationId xmlns:a16="http://schemas.microsoft.com/office/drawing/2014/main" id="{F2A617ED-DA45-42E2-80FF-FC1FF2E4B076}"/>
                  </a:ext>
                </a:extLst>
              </p:cNvPr>
              <p:cNvSpPr>
                <a:spLocks/>
              </p:cNvSpPr>
              <p:nvPr/>
            </p:nvSpPr>
            <p:spPr bwMode="auto">
              <a:xfrm>
                <a:off x="1233488" y="2927350"/>
                <a:ext cx="165100" cy="22225"/>
              </a:xfrm>
              <a:custGeom>
                <a:avLst/>
                <a:gdLst>
                  <a:gd name="T0" fmla="*/ 44 w 44"/>
                  <a:gd name="T1" fmla="*/ 3 h 6"/>
                  <a:gd name="T2" fmla="*/ 38 w 44"/>
                  <a:gd name="T3" fmla="*/ 0 h 6"/>
                  <a:gd name="T4" fmla="*/ 7 w 44"/>
                  <a:gd name="T5" fmla="*/ 0 h 6"/>
                  <a:gd name="T6" fmla="*/ 0 w 44"/>
                  <a:gd name="T7" fmla="*/ 3 h 6"/>
                  <a:gd name="T8" fmla="*/ 7 w 44"/>
                  <a:gd name="T9" fmla="*/ 6 h 6"/>
                  <a:gd name="T10" fmla="*/ 38 w 44"/>
                  <a:gd name="T11" fmla="*/ 6 h 6"/>
                  <a:gd name="T12" fmla="*/ 44 w 4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4" h="6">
                    <a:moveTo>
                      <a:pt x="44" y="3"/>
                    </a:moveTo>
                    <a:cubicBezTo>
                      <a:pt x="44" y="1"/>
                      <a:pt x="41" y="0"/>
                      <a:pt x="38" y="0"/>
                    </a:cubicBezTo>
                    <a:cubicBezTo>
                      <a:pt x="7" y="0"/>
                      <a:pt x="7" y="0"/>
                      <a:pt x="7" y="0"/>
                    </a:cubicBezTo>
                    <a:cubicBezTo>
                      <a:pt x="3" y="0"/>
                      <a:pt x="0" y="1"/>
                      <a:pt x="0" y="3"/>
                    </a:cubicBezTo>
                    <a:cubicBezTo>
                      <a:pt x="0" y="5"/>
                      <a:pt x="3" y="6"/>
                      <a:pt x="7" y="6"/>
                    </a:cubicBezTo>
                    <a:cubicBezTo>
                      <a:pt x="38" y="6"/>
                      <a:pt x="38" y="6"/>
                      <a:pt x="38" y="6"/>
                    </a:cubicBezTo>
                    <a:cubicBezTo>
                      <a:pt x="41" y="6"/>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8" name="Freeform 10">
                <a:extLst>
                  <a:ext uri="{FF2B5EF4-FFF2-40B4-BE49-F238E27FC236}">
                    <a16:creationId xmlns:a16="http://schemas.microsoft.com/office/drawing/2014/main" id="{5402654E-7B37-40B3-95BB-9435C539CEDB}"/>
                  </a:ext>
                </a:extLst>
              </p:cNvPr>
              <p:cNvSpPr>
                <a:spLocks/>
              </p:cNvSpPr>
              <p:nvPr/>
            </p:nvSpPr>
            <p:spPr bwMode="auto">
              <a:xfrm>
                <a:off x="1233488" y="2968625"/>
                <a:ext cx="165100" cy="26987"/>
              </a:xfrm>
              <a:custGeom>
                <a:avLst/>
                <a:gdLst>
                  <a:gd name="T0" fmla="*/ 44 w 44"/>
                  <a:gd name="T1" fmla="*/ 4 h 7"/>
                  <a:gd name="T2" fmla="*/ 38 w 44"/>
                  <a:gd name="T3" fmla="*/ 0 h 7"/>
                  <a:gd name="T4" fmla="*/ 7 w 44"/>
                  <a:gd name="T5" fmla="*/ 0 h 7"/>
                  <a:gd name="T6" fmla="*/ 0 w 44"/>
                  <a:gd name="T7" fmla="*/ 4 h 7"/>
                  <a:gd name="T8" fmla="*/ 7 w 44"/>
                  <a:gd name="T9" fmla="*/ 7 h 7"/>
                  <a:gd name="T10" fmla="*/ 38 w 44"/>
                  <a:gd name="T11" fmla="*/ 7 h 7"/>
                  <a:gd name="T12" fmla="*/ 44 w 4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4"/>
                    </a:moveTo>
                    <a:cubicBezTo>
                      <a:pt x="44" y="2"/>
                      <a:pt x="41" y="0"/>
                      <a:pt x="38" y="0"/>
                    </a:cubicBezTo>
                    <a:cubicBezTo>
                      <a:pt x="7" y="0"/>
                      <a:pt x="7" y="0"/>
                      <a:pt x="7" y="0"/>
                    </a:cubicBezTo>
                    <a:cubicBezTo>
                      <a:pt x="3" y="0"/>
                      <a:pt x="0" y="2"/>
                      <a:pt x="0" y="4"/>
                    </a:cubicBezTo>
                    <a:cubicBezTo>
                      <a:pt x="0" y="5"/>
                      <a:pt x="3" y="7"/>
                      <a:pt x="7" y="7"/>
                    </a:cubicBezTo>
                    <a:cubicBezTo>
                      <a:pt x="38" y="7"/>
                      <a:pt x="38" y="7"/>
                      <a:pt x="38" y="7"/>
                    </a:cubicBezTo>
                    <a:cubicBezTo>
                      <a:pt x="41" y="7"/>
                      <a:pt x="44" y="5"/>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9" name="Oval 11">
                <a:extLst>
                  <a:ext uri="{FF2B5EF4-FFF2-40B4-BE49-F238E27FC236}">
                    <a16:creationId xmlns:a16="http://schemas.microsoft.com/office/drawing/2014/main" id="{FFB636BA-DF9B-4DEE-9726-11F3A15FD14F}"/>
                  </a:ext>
                </a:extLst>
              </p:cNvPr>
              <p:cNvSpPr>
                <a:spLocks noChangeArrowheads="1"/>
              </p:cNvSpPr>
              <p:nvPr/>
            </p:nvSpPr>
            <p:spPr bwMode="auto">
              <a:xfrm>
                <a:off x="1300163" y="3167063"/>
                <a:ext cx="3016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0" name="Oval 12">
                <a:extLst>
                  <a:ext uri="{FF2B5EF4-FFF2-40B4-BE49-F238E27FC236}">
                    <a16:creationId xmlns:a16="http://schemas.microsoft.com/office/drawing/2014/main" id="{599AE711-43B2-4A28-83B5-61F8EECCAC45}"/>
                  </a:ext>
                </a:extLst>
              </p:cNvPr>
              <p:cNvSpPr>
                <a:spLocks noChangeArrowheads="1"/>
              </p:cNvSpPr>
              <p:nvPr/>
            </p:nvSpPr>
            <p:spPr bwMode="auto">
              <a:xfrm>
                <a:off x="1300163" y="3238500"/>
                <a:ext cx="30163"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1" name="Freeform 13">
                <a:extLst>
                  <a:ext uri="{FF2B5EF4-FFF2-40B4-BE49-F238E27FC236}">
                    <a16:creationId xmlns:a16="http://schemas.microsoft.com/office/drawing/2014/main" id="{98C0B87A-78B3-492D-9F73-46B726C9CFDB}"/>
                  </a:ext>
                </a:extLst>
              </p:cNvPr>
              <p:cNvSpPr>
                <a:spLocks/>
              </p:cNvSpPr>
              <p:nvPr/>
            </p:nvSpPr>
            <p:spPr bwMode="auto">
              <a:xfrm>
                <a:off x="1233488" y="3527425"/>
                <a:ext cx="165100" cy="26987"/>
              </a:xfrm>
              <a:custGeom>
                <a:avLst/>
                <a:gdLst>
                  <a:gd name="T0" fmla="*/ 44 w 44"/>
                  <a:gd name="T1" fmla="*/ 3 h 7"/>
                  <a:gd name="T2" fmla="*/ 38 w 44"/>
                  <a:gd name="T3" fmla="*/ 0 h 7"/>
                  <a:gd name="T4" fmla="*/ 7 w 44"/>
                  <a:gd name="T5" fmla="*/ 0 h 7"/>
                  <a:gd name="T6" fmla="*/ 0 w 44"/>
                  <a:gd name="T7" fmla="*/ 3 h 7"/>
                  <a:gd name="T8" fmla="*/ 7 w 44"/>
                  <a:gd name="T9" fmla="*/ 7 h 7"/>
                  <a:gd name="T10" fmla="*/ 38 w 44"/>
                  <a:gd name="T11" fmla="*/ 7 h 7"/>
                  <a:gd name="T12" fmla="*/ 44 w 4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3"/>
                    </a:moveTo>
                    <a:cubicBezTo>
                      <a:pt x="44" y="2"/>
                      <a:pt x="41" y="0"/>
                      <a:pt x="38" y="0"/>
                    </a:cubicBezTo>
                    <a:cubicBezTo>
                      <a:pt x="7" y="0"/>
                      <a:pt x="7" y="0"/>
                      <a:pt x="7" y="0"/>
                    </a:cubicBezTo>
                    <a:cubicBezTo>
                      <a:pt x="3" y="0"/>
                      <a:pt x="0" y="2"/>
                      <a:pt x="0" y="3"/>
                    </a:cubicBezTo>
                    <a:cubicBezTo>
                      <a:pt x="0" y="5"/>
                      <a:pt x="3" y="7"/>
                      <a:pt x="7" y="7"/>
                    </a:cubicBezTo>
                    <a:cubicBezTo>
                      <a:pt x="38" y="7"/>
                      <a:pt x="38" y="7"/>
                      <a:pt x="38" y="7"/>
                    </a:cubicBezTo>
                    <a:cubicBezTo>
                      <a:pt x="41" y="7"/>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2" name="Freeform 14">
                <a:extLst>
                  <a:ext uri="{FF2B5EF4-FFF2-40B4-BE49-F238E27FC236}">
                    <a16:creationId xmlns:a16="http://schemas.microsoft.com/office/drawing/2014/main" id="{77F0B889-8791-4354-8DF5-F2598D636A5A}"/>
                  </a:ext>
                </a:extLst>
              </p:cNvPr>
              <p:cNvSpPr>
                <a:spLocks/>
              </p:cNvSpPr>
              <p:nvPr/>
            </p:nvSpPr>
            <p:spPr bwMode="auto">
              <a:xfrm>
                <a:off x="939801" y="3441700"/>
                <a:ext cx="161925" cy="25400"/>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1"/>
                      <a:pt x="41" y="0"/>
                      <a:pt x="37" y="0"/>
                    </a:cubicBezTo>
                    <a:cubicBezTo>
                      <a:pt x="6" y="0"/>
                      <a:pt x="6" y="0"/>
                      <a:pt x="6" y="0"/>
                    </a:cubicBezTo>
                    <a:cubicBezTo>
                      <a:pt x="3" y="0"/>
                      <a:pt x="0" y="1"/>
                      <a:pt x="0" y="3"/>
                    </a:cubicBezTo>
                    <a:cubicBezTo>
                      <a:pt x="0" y="5"/>
                      <a:pt x="3" y="7"/>
                      <a:pt x="6" y="7"/>
                    </a:cubicBezTo>
                    <a:cubicBezTo>
                      <a:pt x="37" y="7"/>
                      <a:pt x="37" y="7"/>
                      <a:pt x="37" y="7"/>
                    </a:cubicBezTo>
                    <a:cubicBezTo>
                      <a:pt x="41"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3" name="Freeform 15">
                <a:extLst>
                  <a:ext uri="{FF2B5EF4-FFF2-40B4-BE49-F238E27FC236}">
                    <a16:creationId xmlns:a16="http://schemas.microsoft.com/office/drawing/2014/main" id="{2EF4ADD0-2C3F-4F19-9107-C43112ADCC8C}"/>
                  </a:ext>
                </a:extLst>
              </p:cNvPr>
              <p:cNvSpPr>
                <a:spLocks/>
              </p:cNvSpPr>
              <p:nvPr/>
            </p:nvSpPr>
            <p:spPr bwMode="auto">
              <a:xfrm>
                <a:off x="939801" y="3482975"/>
                <a:ext cx="161925" cy="25400"/>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1" y="0"/>
                      <a:pt x="37" y="0"/>
                    </a:cubicBezTo>
                    <a:cubicBezTo>
                      <a:pt x="6" y="0"/>
                      <a:pt x="6" y="0"/>
                      <a:pt x="6" y="0"/>
                    </a:cubicBezTo>
                    <a:cubicBezTo>
                      <a:pt x="3" y="0"/>
                      <a:pt x="0" y="2"/>
                      <a:pt x="0" y="4"/>
                    </a:cubicBezTo>
                    <a:cubicBezTo>
                      <a:pt x="0" y="6"/>
                      <a:pt x="3" y="7"/>
                      <a:pt x="6" y="7"/>
                    </a:cubicBezTo>
                    <a:cubicBezTo>
                      <a:pt x="37" y="7"/>
                      <a:pt x="37" y="7"/>
                      <a:pt x="37" y="7"/>
                    </a:cubicBezTo>
                    <a:cubicBezTo>
                      <a:pt x="41" y="7"/>
                      <a:pt x="43" y="6"/>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4" name="Freeform 16">
                <a:extLst>
                  <a:ext uri="{FF2B5EF4-FFF2-40B4-BE49-F238E27FC236}">
                    <a16:creationId xmlns:a16="http://schemas.microsoft.com/office/drawing/2014/main" id="{3ED8C6FA-FCB7-43E4-89CB-5DEDBB698180}"/>
                  </a:ext>
                </a:extLst>
              </p:cNvPr>
              <p:cNvSpPr>
                <a:spLocks/>
              </p:cNvSpPr>
              <p:nvPr/>
            </p:nvSpPr>
            <p:spPr bwMode="auto">
              <a:xfrm>
                <a:off x="939801" y="2927350"/>
                <a:ext cx="161925" cy="22225"/>
              </a:xfrm>
              <a:custGeom>
                <a:avLst/>
                <a:gdLst>
                  <a:gd name="T0" fmla="*/ 43 w 43"/>
                  <a:gd name="T1" fmla="*/ 3 h 6"/>
                  <a:gd name="T2" fmla="*/ 37 w 43"/>
                  <a:gd name="T3" fmla="*/ 0 h 6"/>
                  <a:gd name="T4" fmla="*/ 6 w 43"/>
                  <a:gd name="T5" fmla="*/ 0 h 6"/>
                  <a:gd name="T6" fmla="*/ 0 w 43"/>
                  <a:gd name="T7" fmla="*/ 3 h 6"/>
                  <a:gd name="T8" fmla="*/ 6 w 43"/>
                  <a:gd name="T9" fmla="*/ 6 h 6"/>
                  <a:gd name="T10" fmla="*/ 37 w 43"/>
                  <a:gd name="T11" fmla="*/ 6 h 6"/>
                  <a:gd name="T12" fmla="*/ 43 w 4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43" y="3"/>
                    </a:moveTo>
                    <a:cubicBezTo>
                      <a:pt x="43" y="1"/>
                      <a:pt x="41" y="0"/>
                      <a:pt x="37" y="0"/>
                    </a:cubicBezTo>
                    <a:cubicBezTo>
                      <a:pt x="6" y="0"/>
                      <a:pt x="6" y="0"/>
                      <a:pt x="6" y="0"/>
                    </a:cubicBezTo>
                    <a:cubicBezTo>
                      <a:pt x="3" y="0"/>
                      <a:pt x="0" y="1"/>
                      <a:pt x="0" y="3"/>
                    </a:cubicBezTo>
                    <a:cubicBezTo>
                      <a:pt x="0" y="5"/>
                      <a:pt x="3" y="6"/>
                      <a:pt x="6" y="6"/>
                    </a:cubicBezTo>
                    <a:cubicBezTo>
                      <a:pt x="37" y="6"/>
                      <a:pt x="37" y="6"/>
                      <a:pt x="37" y="6"/>
                    </a:cubicBezTo>
                    <a:cubicBezTo>
                      <a:pt x="41" y="6"/>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5" name="Freeform 17">
                <a:extLst>
                  <a:ext uri="{FF2B5EF4-FFF2-40B4-BE49-F238E27FC236}">
                    <a16:creationId xmlns:a16="http://schemas.microsoft.com/office/drawing/2014/main" id="{32C08929-E841-4654-A705-63276732B2B1}"/>
                  </a:ext>
                </a:extLst>
              </p:cNvPr>
              <p:cNvSpPr>
                <a:spLocks/>
              </p:cNvSpPr>
              <p:nvPr/>
            </p:nvSpPr>
            <p:spPr bwMode="auto">
              <a:xfrm>
                <a:off x="939801" y="2968625"/>
                <a:ext cx="161925" cy="26987"/>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1" y="0"/>
                      <a:pt x="37" y="0"/>
                    </a:cubicBezTo>
                    <a:cubicBezTo>
                      <a:pt x="6" y="0"/>
                      <a:pt x="6" y="0"/>
                      <a:pt x="6" y="0"/>
                    </a:cubicBezTo>
                    <a:cubicBezTo>
                      <a:pt x="3" y="0"/>
                      <a:pt x="0" y="2"/>
                      <a:pt x="0" y="4"/>
                    </a:cubicBezTo>
                    <a:cubicBezTo>
                      <a:pt x="0" y="5"/>
                      <a:pt x="3" y="7"/>
                      <a:pt x="6" y="7"/>
                    </a:cubicBezTo>
                    <a:cubicBezTo>
                      <a:pt x="37" y="7"/>
                      <a:pt x="37" y="7"/>
                      <a:pt x="37" y="7"/>
                    </a:cubicBezTo>
                    <a:cubicBezTo>
                      <a:pt x="41" y="7"/>
                      <a:pt x="43" y="5"/>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6" name="Oval 18">
                <a:extLst>
                  <a:ext uri="{FF2B5EF4-FFF2-40B4-BE49-F238E27FC236}">
                    <a16:creationId xmlns:a16="http://schemas.microsoft.com/office/drawing/2014/main" id="{BD40CB3E-FB96-42DB-9C6E-D73540103CDC}"/>
                  </a:ext>
                </a:extLst>
              </p:cNvPr>
              <p:cNvSpPr>
                <a:spLocks noChangeArrowheads="1"/>
              </p:cNvSpPr>
              <p:nvPr/>
            </p:nvSpPr>
            <p:spPr bwMode="auto">
              <a:xfrm>
                <a:off x="1004888" y="3167063"/>
                <a:ext cx="2857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7" name="Oval 19">
                <a:extLst>
                  <a:ext uri="{FF2B5EF4-FFF2-40B4-BE49-F238E27FC236}">
                    <a16:creationId xmlns:a16="http://schemas.microsoft.com/office/drawing/2014/main" id="{4475A8BB-12F6-40F8-8C19-C420CE070406}"/>
                  </a:ext>
                </a:extLst>
              </p:cNvPr>
              <p:cNvSpPr>
                <a:spLocks noChangeArrowheads="1"/>
              </p:cNvSpPr>
              <p:nvPr/>
            </p:nvSpPr>
            <p:spPr bwMode="auto">
              <a:xfrm>
                <a:off x="1004888" y="3238500"/>
                <a:ext cx="28575"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8" name="Freeform 20">
                <a:extLst>
                  <a:ext uri="{FF2B5EF4-FFF2-40B4-BE49-F238E27FC236}">
                    <a16:creationId xmlns:a16="http://schemas.microsoft.com/office/drawing/2014/main" id="{A6D8F50B-2723-4ACD-9C5F-CDA73B67D7C8}"/>
                  </a:ext>
                </a:extLst>
              </p:cNvPr>
              <p:cNvSpPr>
                <a:spLocks/>
              </p:cNvSpPr>
              <p:nvPr/>
            </p:nvSpPr>
            <p:spPr bwMode="auto">
              <a:xfrm>
                <a:off x="939801" y="3527425"/>
                <a:ext cx="161925" cy="26987"/>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2"/>
                      <a:pt x="41" y="0"/>
                      <a:pt x="37" y="0"/>
                    </a:cubicBezTo>
                    <a:cubicBezTo>
                      <a:pt x="6" y="0"/>
                      <a:pt x="6" y="0"/>
                      <a:pt x="6" y="0"/>
                    </a:cubicBezTo>
                    <a:cubicBezTo>
                      <a:pt x="3" y="0"/>
                      <a:pt x="0" y="2"/>
                      <a:pt x="0" y="3"/>
                    </a:cubicBezTo>
                    <a:cubicBezTo>
                      <a:pt x="0" y="5"/>
                      <a:pt x="3" y="7"/>
                      <a:pt x="6" y="7"/>
                    </a:cubicBezTo>
                    <a:cubicBezTo>
                      <a:pt x="37" y="7"/>
                      <a:pt x="37" y="7"/>
                      <a:pt x="37" y="7"/>
                    </a:cubicBezTo>
                    <a:cubicBezTo>
                      <a:pt x="41"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9" name="Freeform 21">
                <a:extLst>
                  <a:ext uri="{FF2B5EF4-FFF2-40B4-BE49-F238E27FC236}">
                    <a16:creationId xmlns:a16="http://schemas.microsoft.com/office/drawing/2014/main" id="{DA345C5C-E77E-4D9B-81F7-FF3486F584BA}"/>
                  </a:ext>
                </a:extLst>
              </p:cNvPr>
              <p:cNvSpPr>
                <a:spLocks noEditPoints="1"/>
              </p:cNvSpPr>
              <p:nvPr/>
            </p:nvSpPr>
            <p:spPr bwMode="auto">
              <a:xfrm>
                <a:off x="592138" y="2867025"/>
                <a:ext cx="850900" cy="765175"/>
              </a:xfrm>
              <a:custGeom>
                <a:avLst/>
                <a:gdLst>
                  <a:gd name="T0" fmla="*/ 216 w 227"/>
                  <a:gd name="T1" fmla="*/ 204 h 204"/>
                  <a:gd name="T2" fmla="*/ 169 w 227"/>
                  <a:gd name="T3" fmla="*/ 204 h 204"/>
                  <a:gd name="T4" fmla="*/ 158 w 227"/>
                  <a:gd name="T5" fmla="*/ 193 h 204"/>
                  <a:gd name="T6" fmla="*/ 158 w 227"/>
                  <a:gd name="T7" fmla="*/ 11 h 204"/>
                  <a:gd name="T8" fmla="*/ 169 w 227"/>
                  <a:gd name="T9" fmla="*/ 0 h 204"/>
                  <a:gd name="T10" fmla="*/ 216 w 227"/>
                  <a:gd name="T11" fmla="*/ 0 h 204"/>
                  <a:gd name="T12" fmla="*/ 227 w 227"/>
                  <a:gd name="T13" fmla="*/ 11 h 204"/>
                  <a:gd name="T14" fmla="*/ 227 w 227"/>
                  <a:gd name="T15" fmla="*/ 193 h 204"/>
                  <a:gd name="T16" fmla="*/ 216 w 227"/>
                  <a:gd name="T17" fmla="*/ 204 h 204"/>
                  <a:gd name="T18" fmla="*/ 169 w 227"/>
                  <a:gd name="T19" fmla="*/ 9 h 204"/>
                  <a:gd name="T20" fmla="*/ 167 w 227"/>
                  <a:gd name="T21" fmla="*/ 11 h 204"/>
                  <a:gd name="T22" fmla="*/ 167 w 227"/>
                  <a:gd name="T23" fmla="*/ 193 h 204"/>
                  <a:gd name="T24" fmla="*/ 169 w 227"/>
                  <a:gd name="T25" fmla="*/ 195 h 204"/>
                  <a:gd name="T26" fmla="*/ 216 w 227"/>
                  <a:gd name="T27" fmla="*/ 195 h 204"/>
                  <a:gd name="T28" fmla="*/ 218 w 227"/>
                  <a:gd name="T29" fmla="*/ 193 h 204"/>
                  <a:gd name="T30" fmla="*/ 218 w 227"/>
                  <a:gd name="T31" fmla="*/ 11 h 204"/>
                  <a:gd name="T32" fmla="*/ 216 w 227"/>
                  <a:gd name="T33" fmla="*/ 9 h 204"/>
                  <a:gd name="T34" fmla="*/ 169 w 227"/>
                  <a:gd name="T35" fmla="*/ 9 h 204"/>
                  <a:gd name="T36" fmla="*/ 138 w 227"/>
                  <a:gd name="T37" fmla="*/ 204 h 204"/>
                  <a:gd name="T38" fmla="*/ 90 w 227"/>
                  <a:gd name="T39" fmla="*/ 204 h 204"/>
                  <a:gd name="T40" fmla="*/ 80 w 227"/>
                  <a:gd name="T41" fmla="*/ 193 h 204"/>
                  <a:gd name="T42" fmla="*/ 80 w 227"/>
                  <a:gd name="T43" fmla="*/ 11 h 204"/>
                  <a:gd name="T44" fmla="*/ 90 w 227"/>
                  <a:gd name="T45" fmla="*/ 0 h 204"/>
                  <a:gd name="T46" fmla="*/ 138 w 227"/>
                  <a:gd name="T47" fmla="*/ 0 h 204"/>
                  <a:gd name="T48" fmla="*/ 149 w 227"/>
                  <a:gd name="T49" fmla="*/ 11 h 204"/>
                  <a:gd name="T50" fmla="*/ 149 w 227"/>
                  <a:gd name="T51" fmla="*/ 193 h 204"/>
                  <a:gd name="T52" fmla="*/ 138 w 227"/>
                  <a:gd name="T53" fmla="*/ 204 h 204"/>
                  <a:gd name="T54" fmla="*/ 90 w 227"/>
                  <a:gd name="T55" fmla="*/ 9 h 204"/>
                  <a:gd name="T56" fmla="*/ 88 w 227"/>
                  <a:gd name="T57" fmla="*/ 11 h 204"/>
                  <a:gd name="T58" fmla="*/ 88 w 227"/>
                  <a:gd name="T59" fmla="*/ 193 h 204"/>
                  <a:gd name="T60" fmla="*/ 90 w 227"/>
                  <a:gd name="T61" fmla="*/ 195 h 204"/>
                  <a:gd name="T62" fmla="*/ 138 w 227"/>
                  <a:gd name="T63" fmla="*/ 195 h 204"/>
                  <a:gd name="T64" fmla="*/ 140 w 227"/>
                  <a:gd name="T65" fmla="*/ 193 h 204"/>
                  <a:gd name="T66" fmla="*/ 140 w 227"/>
                  <a:gd name="T67" fmla="*/ 11 h 204"/>
                  <a:gd name="T68" fmla="*/ 138 w 227"/>
                  <a:gd name="T69" fmla="*/ 9 h 204"/>
                  <a:gd name="T70" fmla="*/ 90 w 227"/>
                  <a:gd name="T71" fmla="*/ 9 h 204"/>
                  <a:gd name="T72" fmla="*/ 59 w 227"/>
                  <a:gd name="T73" fmla="*/ 204 h 204"/>
                  <a:gd name="T74" fmla="*/ 11 w 227"/>
                  <a:gd name="T75" fmla="*/ 204 h 204"/>
                  <a:gd name="T76" fmla="*/ 0 w 227"/>
                  <a:gd name="T77" fmla="*/ 193 h 204"/>
                  <a:gd name="T78" fmla="*/ 0 w 227"/>
                  <a:gd name="T79" fmla="*/ 11 h 204"/>
                  <a:gd name="T80" fmla="*/ 11 w 227"/>
                  <a:gd name="T81" fmla="*/ 0 h 204"/>
                  <a:gd name="T82" fmla="*/ 59 w 227"/>
                  <a:gd name="T83" fmla="*/ 0 h 204"/>
                  <a:gd name="T84" fmla="*/ 69 w 227"/>
                  <a:gd name="T85" fmla="*/ 11 h 204"/>
                  <a:gd name="T86" fmla="*/ 69 w 227"/>
                  <a:gd name="T87" fmla="*/ 193 h 204"/>
                  <a:gd name="T88" fmla="*/ 59 w 227"/>
                  <a:gd name="T89" fmla="*/ 204 h 204"/>
                  <a:gd name="T90" fmla="*/ 11 w 227"/>
                  <a:gd name="T91" fmla="*/ 9 h 204"/>
                  <a:gd name="T92" fmla="*/ 9 w 227"/>
                  <a:gd name="T93" fmla="*/ 11 h 204"/>
                  <a:gd name="T94" fmla="*/ 9 w 227"/>
                  <a:gd name="T95" fmla="*/ 193 h 204"/>
                  <a:gd name="T96" fmla="*/ 11 w 227"/>
                  <a:gd name="T97" fmla="*/ 195 h 204"/>
                  <a:gd name="T98" fmla="*/ 59 w 227"/>
                  <a:gd name="T99" fmla="*/ 195 h 204"/>
                  <a:gd name="T100" fmla="*/ 61 w 227"/>
                  <a:gd name="T101" fmla="*/ 193 h 204"/>
                  <a:gd name="T102" fmla="*/ 61 w 227"/>
                  <a:gd name="T103" fmla="*/ 11 h 204"/>
                  <a:gd name="T104" fmla="*/ 59 w 227"/>
                  <a:gd name="T105" fmla="*/ 9 h 204"/>
                  <a:gd name="T106" fmla="*/ 11 w 227"/>
                  <a:gd name="T10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204">
                    <a:moveTo>
                      <a:pt x="216" y="204"/>
                    </a:moveTo>
                    <a:cubicBezTo>
                      <a:pt x="169" y="204"/>
                      <a:pt x="169" y="204"/>
                      <a:pt x="169" y="204"/>
                    </a:cubicBezTo>
                    <a:cubicBezTo>
                      <a:pt x="163" y="204"/>
                      <a:pt x="158" y="199"/>
                      <a:pt x="158" y="193"/>
                    </a:cubicBezTo>
                    <a:cubicBezTo>
                      <a:pt x="158" y="11"/>
                      <a:pt x="158" y="11"/>
                      <a:pt x="158" y="11"/>
                    </a:cubicBezTo>
                    <a:cubicBezTo>
                      <a:pt x="158" y="5"/>
                      <a:pt x="163" y="0"/>
                      <a:pt x="169" y="0"/>
                    </a:cubicBezTo>
                    <a:cubicBezTo>
                      <a:pt x="216" y="0"/>
                      <a:pt x="216" y="0"/>
                      <a:pt x="216" y="0"/>
                    </a:cubicBezTo>
                    <a:cubicBezTo>
                      <a:pt x="222" y="0"/>
                      <a:pt x="227" y="5"/>
                      <a:pt x="227" y="11"/>
                    </a:cubicBezTo>
                    <a:cubicBezTo>
                      <a:pt x="227" y="193"/>
                      <a:pt x="227" y="193"/>
                      <a:pt x="227" y="193"/>
                    </a:cubicBezTo>
                    <a:cubicBezTo>
                      <a:pt x="227" y="199"/>
                      <a:pt x="222" y="204"/>
                      <a:pt x="216" y="204"/>
                    </a:cubicBezTo>
                    <a:moveTo>
                      <a:pt x="169" y="9"/>
                    </a:moveTo>
                    <a:cubicBezTo>
                      <a:pt x="168" y="9"/>
                      <a:pt x="167" y="10"/>
                      <a:pt x="167" y="11"/>
                    </a:cubicBezTo>
                    <a:cubicBezTo>
                      <a:pt x="167" y="193"/>
                      <a:pt x="167" y="193"/>
                      <a:pt x="167" y="193"/>
                    </a:cubicBezTo>
                    <a:cubicBezTo>
                      <a:pt x="167" y="194"/>
                      <a:pt x="168" y="195"/>
                      <a:pt x="169" y="195"/>
                    </a:cubicBezTo>
                    <a:cubicBezTo>
                      <a:pt x="216" y="195"/>
                      <a:pt x="216" y="195"/>
                      <a:pt x="216" y="195"/>
                    </a:cubicBezTo>
                    <a:cubicBezTo>
                      <a:pt x="218" y="195"/>
                      <a:pt x="218" y="194"/>
                      <a:pt x="218" y="193"/>
                    </a:cubicBezTo>
                    <a:cubicBezTo>
                      <a:pt x="218" y="11"/>
                      <a:pt x="218" y="11"/>
                      <a:pt x="218" y="11"/>
                    </a:cubicBezTo>
                    <a:cubicBezTo>
                      <a:pt x="218" y="10"/>
                      <a:pt x="218" y="9"/>
                      <a:pt x="216" y="9"/>
                    </a:cubicBezTo>
                    <a:lnTo>
                      <a:pt x="169" y="9"/>
                    </a:lnTo>
                    <a:close/>
                    <a:moveTo>
                      <a:pt x="138" y="204"/>
                    </a:moveTo>
                    <a:cubicBezTo>
                      <a:pt x="90" y="204"/>
                      <a:pt x="90" y="204"/>
                      <a:pt x="90" y="204"/>
                    </a:cubicBezTo>
                    <a:cubicBezTo>
                      <a:pt x="84" y="204"/>
                      <a:pt x="80" y="199"/>
                      <a:pt x="80" y="193"/>
                    </a:cubicBezTo>
                    <a:cubicBezTo>
                      <a:pt x="80" y="11"/>
                      <a:pt x="80" y="11"/>
                      <a:pt x="80" y="11"/>
                    </a:cubicBezTo>
                    <a:cubicBezTo>
                      <a:pt x="80" y="5"/>
                      <a:pt x="84" y="0"/>
                      <a:pt x="90" y="0"/>
                    </a:cubicBezTo>
                    <a:cubicBezTo>
                      <a:pt x="138" y="0"/>
                      <a:pt x="138" y="0"/>
                      <a:pt x="138" y="0"/>
                    </a:cubicBezTo>
                    <a:cubicBezTo>
                      <a:pt x="144" y="0"/>
                      <a:pt x="149" y="5"/>
                      <a:pt x="149" y="11"/>
                    </a:cubicBezTo>
                    <a:cubicBezTo>
                      <a:pt x="149" y="193"/>
                      <a:pt x="149" y="193"/>
                      <a:pt x="149" y="193"/>
                    </a:cubicBezTo>
                    <a:cubicBezTo>
                      <a:pt x="149" y="199"/>
                      <a:pt x="144" y="204"/>
                      <a:pt x="138" y="204"/>
                    </a:cubicBezTo>
                    <a:moveTo>
                      <a:pt x="90" y="9"/>
                    </a:moveTo>
                    <a:cubicBezTo>
                      <a:pt x="89" y="9"/>
                      <a:pt x="88" y="10"/>
                      <a:pt x="88" y="11"/>
                    </a:cubicBezTo>
                    <a:cubicBezTo>
                      <a:pt x="88" y="193"/>
                      <a:pt x="88" y="193"/>
                      <a:pt x="88" y="193"/>
                    </a:cubicBezTo>
                    <a:cubicBezTo>
                      <a:pt x="88" y="194"/>
                      <a:pt x="89" y="195"/>
                      <a:pt x="90" y="195"/>
                    </a:cubicBezTo>
                    <a:cubicBezTo>
                      <a:pt x="138" y="195"/>
                      <a:pt x="138" y="195"/>
                      <a:pt x="138" y="195"/>
                    </a:cubicBezTo>
                    <a:cubicBezTo>
                      <a:pt x="139" y="195"/>
                      <a:pt x="140" y="194"/>
                      <a:pt x="140" y="193"/>
                    </a:cubicBezTo>
                    <a:cubicBezTo>
                      <a:pt x="140" y="11"/>
                      <a:pt x="140" y="11"/>
                      <a:pt x="140" y="11"/>
                    </a:cubicBezTo>
                    <a:cubicBezTo>
                      <a:pt x="140" y="10"/>
                      <a:pt x="139" y="9"/>
                      <a:pt x="138" y="9"/>
                    </a:cubicBezTo>
                    <a:lnTo>
                      <a:pt x="90" y="9"/>
                    </a:lnTo>
                    <a:close/>
                    <a:moveTo>
                      <a:pt x="59" y="204"/>
                    </a:moveTo>
                    <a:cubicBezTo>
                      <a:pt x="11" y="204"/>
                      <a:pt x="11" y="204"/>
                      <a:pt x="11" y="204"/>
                    </a:cubicBezTo>
                    <a:cubicBezTo>
                      <a:pt x="5" y="204"/>
                      <a:pt x="0" y="199"/>
                      <a:pt x="0" y="193"/>
                    </a:cubicBezTo>
                    <a:cubicBezTo>
                      <a:pt x="0" y="11"/>
                      <a:pt x="0" y="11"/>
                      <a:pt x="0" y="11"/>
                    </a:cubicBezTo>
                    <a:cubicBezTo>
                      <a:pt x="0" y="5"/>
                      <a:pt x="5" y="0"/>
                      <a:pt x="11" y="0"/>
                    </a:cubicBezTo>
                    <a:cubicBezTo>
                      <a:pt x="59" y="0"/>
                      <a:pt x="59" y="0"/>
                      <a:pt x="59" y="0"/>
                    </a:cubicBezTo>
                    <a:cubicBezTo>
                      <a:pt x="65" y="0"/>
                      <a:pt x="69" y="5"/>
                      <a:pt x="69" y="11"/>
                    </a:cubicBezTo>
                    <a:cubicBezTo>
                      <a:pt x="69" y="193"/>
                      <a:pt x="69" y="193"/>
                      <a:pt x="69" y="193"/>
                    </a:cubicBezTo>
                    <a:cubicBezTo>
                      <a:pt x="69" y="199"/>
                      <a:pt x="65" y="204"/>
                      <a:pt x="59" y="204"/>
                    </a:cubicBezTo>
                    <a:moveTo>
                      <a:pt x="11" y="9"/>
                    </a:moveTo>
                    <a:cubicBezTo>
                      <a:pt x="10" y="9"/>
                      <a:pt x="9" y="10"/>
                      <a:pt x="9" y="11"/>
                    </a:cubicBezTo>
                    <a:cubicBezTo>
                      <a:pt x="9" y="193"/>
                      <a:pt x="9" y="193"/>
                      <a:pt x="9" y="193"/>
                    </a:cubicBezTo>
                    <a:cubicBezTo>
                      <a:pt x="9" y="194"/>
                      <a:pt x="10" y="195"/>
                      <a:pt x="11" y="195"/>
                    </a:cubicBezTo>
                    <a:cubicBezTo>
                      <a:pt x="59" y="195"/>
                      <a:pt x="59" y="195"/>
                      <a:pt x="59" y="195"/>
                    </a:cubicBezTo>
                    <a:cubicBezTo>
                      <a:pt x="60" y="195"/>
                      <a:pt x="61" y="194"/>
                      <a:pt x="61" y="193"/>
                    </a:cubicBezTo>
                    <a:cubicBezTo>
                      <a:pt x="61" y="11"/>
                      <a:pt x="61" y="11"/>
                      <a:pt x="61" y="11"/>
                    </a:cubicBezTo>
                    <a:cubicBezTo>
                      <a:pt x="61" y="10"/>
                      <a:pt x="60" y="9"/>
                      <a:pt x="59"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0" name="Freeform 22">
                <a:extLst>
                  <a:ext uri="{FF2B5EF4-FFF2-40B4-BE49-F238E27FC236}">
                    <a16:creationId xmlns:a16="http://schemas.microsoft.com/office/drawing/2014/main" id="{70F92580-A9EF-4C61-BEF3-445CE4ABD489}"/>
                  </a:ext>
                </a:extLst>
              </p:cNvPr>
              <p:cNvSpPr>
                <a:spLocks/>
              </p:cNvSpPr>
              <p:nvPr/>
            </p:nvSpPr>
            <p:spPr bwMode="auto">
              <a:xfrm>
                <a:off x="644526" y="3441700"/>
                <a:ext cx="160338" cy="25400"/>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1"/>
                      <a:pt x="40" y="0"/>
                      <a:pt x="37" y="0"/>
                    </a:cubicBezTo>
                    <a:cubicBezTo>
                      <a:pt x="6" y="0"/>
                      <a:pt x="6" y="0"/>
                      <a:pt x="6" y="0"/>
                    </a:cubicBezTo>
                    <a:cubicBezTo>
                      <a:pt x="2" y="0"/>
                      <a:pt x="0" y="1"/>
                      <a:pt x="0" y="3"/>
                    </a:cubicBezTo>
                    <a:cubicBezTo>
                      <a:pt x="0" y="5"/>
                      <a:pt x="2" y="7"/>
                      <a:pt x="6" y="7"/>
                    </a:cubicBezTo>
                    <a:cubicBezTo>
                      <a:pt x="37" y="7"/>
                      <a:pt x="37" y="7"/>
                      <a:pt x="37" y="7"/>
                    </a:cubicBezTo>
                    <a:cubicBezTo>
                      <a:pt x="40"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1" name="Freeform 23">
                <a:extLst>
                  <a:ext uri="{FF2B5EF4-FFF2-40B4-BE49-F238E27FC236}">
                    <a16:creationId xmlns:a16="http://schemas.microsoft.com/office/drawing/2014/main" id="{9C5B2F44-C111-40C0-BA1C-4DA7CC2100F7}"/>
                  </a:ext>
                </a:extLst>
              </p:cNvPr>
              <p:cNvSpPr>
                <a:spLocks/>
              </p:cNvSpPr>
              <p:nvPr/>
            </p:nvSpPr>
            <p:spPr bwMode="auto">
              <a:xfrm>
                <a:off x="644526" y="3482975"/>
                <a:ext cx="160338" cy="25400"/>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0" y="0"/>
                      <a:pt x="37" y="0"/>
                    </a:cubicBezTo>
                    <a:cubicBezTo>
                      <a:pt x="6" y="0"/>
                      <a:pt x="6" y="0"/>
                      <a:pt x="6" y="0"/>
                    </a:cubicBezTo>
                    <a:cubicBezTo>
                      <a:pt x="2" y="0"/>
                      <a:pt x="0" y="2"/>
                      <a:pt x="0" y="4"/>
                    </a:cubicBezTo>
                    <a:cubicBezTo>
                      <a:pt x="0" y="6"/>
                      <a:pt x="2" y="7"/>
                      <a:pt x="6" y="7"/>
                    </a:cubicBezTo>
                    <a:cubicBezTo>
                      <a:pt x="37" y="7"/>
                      <a:pt x="37" y="7"/>
                      <a:pt x="37" y="7"/>
                    </a:cubicBezTo>
                    <a:cubicBezTo>
                      <a:pt x="40" y="7"/>
                      <a:pt x="43" y="6"/>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2" name="Freeform 24">
                <a:extLst>
                  <a:ext uri="{FF2B5EF4-FFF2-40B4-BE49-F238E27FC236}">
                    <a16:creationId xmlns:a16="http://schemas.microsoft.com/office/drawing/2014/main" id="{58D00218-CC99-4A75-889D-AD78B173AF6D}"/>
                  </a:ext>
                </a:extLst>
              </p:cNvPr>
              <p:cNvSpPr>
                <a:spLocks/>
              </p:cNvSpPr>
              <p:nvPr/>
            </p:nvSpPr>
            <p:spPr bwMode="auto">
              <a:xfrm>
                <a:off x="644526" y="2927350"/>
                <a:ext cx="160338" cy="22225"/>
              </a:xfrm>
              <a:custGeom>
                <a:avLst/>
                <a:gdLst>
                  <a:gd name="T0" fmla="*/ 43 w 43"/>
                  <a:gd name="T1" fmla="*/ 3 h 6"/>
                  <a:gd name="T2" fmla="*/ 37 w 43"/>
                  <a:gd name="T3" fmla="*/ 0 h 6"/>
                  <a:gd name="T4" fmla="*/ 6 w 43"/>
                  <a:gd name="T5" fmla="*/ 0 h 6"/>
                  <a:gd name="T6" fmla="*/ 0 w 43"/>
                  <a:gd name="T7" fmla="*/ 3 h 6"/>
                  <a:gd name="T8" fmla="*/ 6 w 43"/>
                  <a:gd name="T9" fmla="*/ 6 h 6"/>
                  <a:gd name="T10" fmla="*/ 37 w 43"/>
                  <a:gd name="T11" fmla="*/ 6 h 6"/>
                  <a:gd name="T12" fmla="*/ 43 w 4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43" y="3"/>
                    </a:moveTo>
                    <a:cubicBezTo>
                      <a:pt x="43" y="1"/>
                      <a:pt x="40" y="0"/>
                      <a:pt x="37" y="0"/>
                    </a:cubicBezTo>
                    <a:cubicBezTo>
                      <a:pt x="6" y="0"/>
                      <a:pt x="6" y="0"/>
                      <a:pt x="6" y="0"/>
                    </a:cubicBezTo>
                    <a:cubicBezTo>
                      <a:pt x="2" y="0"/>
                      <a:pt x="0" y="1"/>
                      <a:pt x="0" y="3"/>
                    </a:cubicBezTo>
                    <a:cubicBezTo>
                      <a:pt x="0" y="5"/>
                      <a:pt x="2" y="6"/>
                      <a:pt x="6" y="6"/>
                    </a:cubicBezTo>
                    <a:cubicBezTo>
                      <a:pt x="37" y="6"/>
                      <a:pt x="37" y="6"/>
                      <a:pt x="37" y="6"/>
                    </a:cubicBezTo>
                    <a:cubicBezTo>
                      <a:pt x="40" y="6"/>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3" name="Freeform 25">
                <a:extLst>
                  <a:ext uri="{FF2B5EF4-FFF2-40B4-BE49-F238E27FC236}">
                    <a16:creationId xmlns:a16="http://schemas.microsoft.com/office/drawing/2014/main" id="{9B66DCB0-35D1-4027-9F6F-9772CC3E2680}"/>
                  </a:ext>
                </a:extLst>
              </p:cNvPr>
              <p:cNvSpPr>
                <a:spLocks/>
              </p:cNvSpPr>
              <p:nvPr/>
            </p:nvSpPr>
            <p:spPr bwMode="auto">
              <a:xfrm>
                <a:off x="644526" y="2968625"/>
                <a:ext cx="160338" cy="26987"/>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0" y="0"/>
                      <a:pt x="37" y="0"/>
                    </a:cubicBezTo>
                    <a:cubicBezTo>
                      <a:pt x="6" y="0"/>
                      <a:pt x="6" y="0"/>
                      <a:pt x="6" y="0"/>
                    </a:cubicBezTo>
                    <a:cubicBezTo>
                      <a:pt x="2" y="0"/>
                      <a:pt x="0" y="2"/>
                      <a:pt x="0" y="4"/>
                    </a:cubicBezTo>
                    <a:cubicBezTo>
                      <a:pt x="0" y="5"/>
                      <a:pt x="2" y="7"/>
                      <a:pt x="6" y="7"/>
                    </a:cubicBezTo>
                    <a:cubicBezTo>
                      <a:pt x="37" y="7"/>
                      <a:pt x="37" y="7"/>
                      <a:pt x="37" y="7"/>
                    </a:cubicBezTo>
                    <a:cubicBezTo>
                      <a:pt x="40" y="7"/>
                      <a:pt x="43" y="5"/>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4" name="Oval 26">
                <a:extLst>
                  <a:ext uri="{FF2B5EF4-FFF2-40B4-BE49-F238E27FC236}">
                    <a16:creationId xmlns:a16="http://schemas.microsoft.com/office/drawing/2014/main" id="{AE5F5AD3-66D6-4DC0-B864-FA1521586FF3}"/>
                  </a:ext>
                </a:extLst>
              </p:cNvPr>
              <p:cNvSpPr>
                <a:spLocks noChangeArrowheads="1"/>
              </p:cNvSpPr>
              <p:nvPr/>
            </p:nvSpPr>
            <p:spPr bwMode="auto">
              <a:xfrm>
                <a:off x="708026" y="3167063"/>
                <a:ext cx="3016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5" name="Oval 27">
                <a:extLst>
                  <a:ext uri="{FF2B5EF4-FFF2-40B4-BE49-F238E27FC236}">
                    <a16:creationId xmlns:a16="http://schemas.microsoft.com/office/drawing/2014/main" id="{92A8102B-1FAA-4FC1-A669-B5308A1F9391}"/>
                  </a:ext>
                </a:extLst>
              </p:cNvPr>
              <p:cNvSpPr>
                <a:spLocks noChangeArrowheads="1"/>
              </p:cNvSpPr>
              <p:nvPr/>
            </p:nvSpPr>
            <p:spPr bwMode="auto">
              <a:xfrm>
                <a:off x="708026" y="3238500"/>
                <a:ext cx="30163"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6" name="Freeform 28">
                <a:extLst>
                  <a:ext uri="{FF2B5EF4-FFF2-40B4-BE49-F238E27FC236}">
                    <a16:creationId xmlns:a16="http://schemas.microsoft.com/office/drawing/2014/main" id="{C7A1C6AE-775B-4659-9A2A-30350D43E347}"/>
                  </a:ext>
                </a:extLst>
              </p:cNvPr>
              <p:cNvSpPr>
                <a:spLocks/>
              </p:cNvSpPr>
              <p:nvPr/>
            </p:nvSpPr>
            <p:spPr bwMode="auto">
              <a:xfrm>
                <a:off x="644526" y="3527425"/>
                <a:ext cx="160338" cy="26987"/>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2"/>
                      <a:pt x="40" y="0"/>
                      <a:pt x="37" y="0"/>
                    </a:cubicBezTo>
                    <a:cubicBezTo>
                      <a:pt x="6" y="0"/>
                      <a:pt x="6" y="0"/>
                      <a:pt x="6" y="0"/>
                    </a:cubicBezTo>
                    <a:cubicBezTo>
                      <a:pt x="2" y="0"/>
                      <a:pt x="0" y="2"/>
                      <a:pt x="0" y="3"/>
                    </a:cubicBezTo>
                    <a:cubicBezTo>
                      <a:pt x="0" y="5"/>
                      <a:pt x="2" y="7"/>
                      <a:pt x="6" y="7"/>
                    </a:cubicBezTo>
                    <a:cubicBezTo>
                      <a:pt x="37" y="7"/>
                      <a:pt x="37" y="7"/>
                      <a:pt x="37" y="7"/>
                    </a:cubicBezTo>
                    <a:cubicBezTo>
                      <a:pt x="40"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29" name="Group 227">
              <a:extLst>
                <a:ext uri="{FF2B5EF4-FFF2-40B4-BE49-F238E27FC236}">
                  <a16:creationId xmlns:a16="http://schemas.microsoft.com/office/drawing/2014/main" id="{1267F9CE-0AA4-4981-912F-27E6DE51D1FE}"/>
                </a:ext>
              </a:extLst>
            </p:cNvPr>
            <p:cNvGrpSpPr/>
            <p:nvPr/>
          </p:nvGrpSpPr>
          <p:grpSpPr>
            <a:xfrm>
              <a:off x="8979575" y="3588100"/>
              <a:ext cx="379708" cy="341453"/>
              <a:chOff x="592138" y="2867025"/>
              <a:chExt cx="850900" cy="765175"/>
            </a:xfrm>
            <a:solidFill>
              <a:schemeClr val="tx1"/>
            </a:solidFill>
          </p:grpSpPr>
          <p:sp>
            <p:nvSpPr>
              <p:cNvPr id="153" name="Freeform 7">
                <a:extLst>
                  <a:ext uri="{FF2B5EF4-FFF2-40B4-BE49-F238E27FC236}">
                    <a16:creationId xmlns:a16="http://schemas.microsoft.com/office/drawing/2014/main" id="{3A9AF848-F563-49D7-AD5B-ADD1C95845D9}"/>
                  </a:ext>
                </a:extLst>
              </p:cNvPr>
              <p:cNvSpPr>
                <a:spLocks/>
              </p:cNvSpPr>
              <p:nvPr/>
            </p:nvSpPr>
            <p:spPr bwMode="auto">
              <a:xfrm>
                <a:off x="1233488" y="3441700"/>
                <a:ext cx="165100" cy="25400"/>
              </a:xfrm>
              <a:custGeom>
                <a:avLst/>
                <a:gdLst>
                  <a:gd name="T0" fmla="*/ 44 w 44"/>
                  <a:gd name="T1" fmla="*/ 3 h 7"/>
                  <a:gd name="T2" fmla="*/ 38 w 44"/>
                  <a:gd name="T3" fmla="*/ 0 h 7"/>
                  <a:gd name="T4" fmla="*/ 7 w 44"/>
                  <a:gd name="T5" fmla="*/ 0 h 7"/>
                  <a:gd name="T6" fmla="*/ 0 w 44"/>
                  <a:gd name="T7" fmla="*/ 3 h 7"/>
                  <a:gd name="T8" fmla="*/ 7 w 44"/>
                  <a:gd name="T9" fmla="*/ 7 h 7"/>
                  <a:gd name="T10" fmla="*/ 38 w 44"/>
                  <a:gd name="T11" fmla="*/ 7 h 7"/>
                  <a:gd name="T12" fmla="*/ 44 w 4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3"/>
                    </a:moveTo>
                    <a:cubicBezTo>
                      <a:pt x="44" y="1"/>
                      <a:pt x="41" y="0"/>
                      <a:pt x="38" y="0"/>
                    </a:cubicBezTo>
                    <a:cubicBezTo>
                      <a:pt x="7" y="0"/>
                      <a:pt x="7" y="0"/>
                      <a:pt x="7" y="0"/>
                    </a:cubicBezTo>
                    <a:cubicBezTo>
                      <a:pt x="3" y="0"/>
                      <a:pt x="0" y="1"/>
                      <a:pt x="0" y="3"/>
                    </a:cubicBezTo>
                    <a:cubicBezTo>
                      <a:pt x="0" y="5"/>
                      <a:pt x="3" y="7"/>
                      <a:pt x="7" y="7"/>
                    </a:cubicBezTo>
                    <a:cubicBezTo>
                      <a:pt x="38" y="7"/>
                      <a:pt x="38" y="7"/>
                      <a:pt x="38" y="7"/>
                    </a:cubicBezTo>
                    <a:cubicBezTo>
                      <a:pt x="41" y="7"/>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4" name="Freeform 8">
                <a:extLst>
                  <a:ext uri="{FF2B5EF4-FFF2-40B4-BE49-F238E27FC236}">
                    <a16:creationId xmlns:a16="http://schemas.microsoft.com/office/drawing/2014/main" id="{E193B887-8F77-41E9-8B26-83C7AEB4F4BB}"/>
                  </a:ext>
                </a:extLst>
              </p:cNvPr>
              <p:cNvSpPr>
                <a:spLocks/>
              </p:cNvSpPr>
              <p:nvPr/>
            </p:nvSpPr>
            <p:spPr bwMode="auto">
              <a:xfrm>
                <a:off x="1233488" y="3482975"/>
                <a:ext cx="165100" cy="25400"/>
              </a:xfrm>
              <a:custGeom>
                <a:avLst/>
                <a:gdLst>
                  <a:gd name="T0" fmla="*/ 44 w 44"/>
                  <a:gd name="T1" fmla="*/ 4 h 7"/>
                  <a:gd name="T2" fmla="*/ 38 w 44"/>
                  <a:gd name="T3" fmla="*/ 0 h 7"/>
                  <a:gd name="T4" fmla="*/ 7 w 44"/>
                  <a:gd name="T5" fmla="*/ 0 h 7"/>
                  <a:gd name="T6" fmla="*/ 0 w 44"/>
                  <a:gd name="T7" fmla="*/ 4 h 7"/>
                  <a:gd name="T8" fmla="*/ 7 w 44"/>
                  <a:gd name="T9" fmla="*/ 7 h 7"/>
                  <a:gd name="T10" fmla="*/ 38 w 44"/>
                  <a:gd name="T11" fmla="*/ 7 h 7"/>
                  <a:gd name="T12" fmla="*/ 44 w 4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4"/>
                    </a:moveTo>
                    <a:cubicBezTo>
                      <a:pt x="44" y="2"/>
                      <a:pt x="41" y="0"/>
                      <a:pt x="38" y="0"/>
                    </a:cubicBezTo>
                    <a:cubicBezTo>
                      <a:pt x="7" y="0"/>
                      <a:pt x="7" y="0"/>
                      <a:pt x="7" y="0"/>
                    </a:cubicBezTo>
                    <a:cubicBezTo>
                      <a:pt x="3" y="0"/>
                      <a:pt x="0" y="2"/>
                      <a:pt x="0" y="4"/>
                    </a:cubicBezTo>
                    <a:cubicBezTo>
                      <a:pt x="0" y="6"/>
                      <a:pt x="3" y="7"/>
                      <a:pt x="7" y="7"/>
                    </a:cubicBezTo>
                    <a:cubicBezTo>
                      <a:pt x="38" y="7"/>
                      <a:pt x="38" y="7"/>
                      <a:pt x="38" y="7"/>
                    </a:cubicBezTo>
                    <a:cubicBezTo>
                      <a:pt x="41" y="7"/>
                      <a:pt x="44" y="6"/>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5" name="Freeform 9">
                <a:extLst>
                  <a:ext uri="{FF2B5EF4-FFF2-40B4-BE49-F238E27FC236}">
                    <a16:creationId xmlns:a16="http://schemas.microsoft.com/office/drawing/2014/main" id="{525C4680-7700-4C4B-A3A3-0CC1CF61C53B}"/>
                  </a:ext>
                </a:extLst>
              </p:cNvPr>
              <p:cNvSpPr>
                <a:spLocks/>
              </p:cNvSpPr>
              <p:nvPr/>
            </p:nvSpPr>
            <p:spPr bwMode="auto">
              <a:xfrm>
                <a:off x="1233488" y="2927350"/>
                <a:ext cx="165100" cy="22225"/>
              </a:xfrm>
              <a:custGeom>
                <a:avLst/>
                <a:gdLst>
                  <a:gd name="T0" fmla="*/ 44 w 44"/>
                  <a:gd name="T1" fmla="*/ 3 h 6"/>
                  <a:gd name="T2" fmla="*/ 38 w 44"/>
                  <a:gd name="T3" fmla="*/ 0 h 6"/>
                  <a:gd name="T4" fmla="*/ 7 w 44"/>
                  <a:gd name="T5" fmla="*/ 0 h 6"/>
                  <a:gd name="T6" fmla="*/ 0 w 44"/>
                  <a:gd name="T7" fmla="*/ 3 h 6"/>
                  <a:gd name="T8" fmla="*/ 7 w 44"/>
                  <a:gd name="T9" fmla="*/ 6 h 6"/>
                  <a:gd name="T10" fmla="*/ 38 w 44"/>
                  <a:gd name="T11" fmla="*/ 6 h 6"/>
                  <a:gd name="T12" fmla="*/ 44 w 4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4" h="6">
                    <a:moveTo>
                      <a:pt x="44" y="3"/>
                    </a:moveTo>
                    <a:cubicBezTo>
                      <a:pt x="44" y="1"/>
                      <a:pt x="41" y="0"/>
                      <a:pt x="38" y="0"/>
                    </a:cubicBezTo>
                    <a:cubicBezTo>
                      <a:pt x="7" y="0"/>
                      <a:pt x="7" y="0"/>
                      <a:pt x="7" y="0"/>
                    </a:cubicBezTo>
                    <a:cubicBezTo>
                      <a:pt x="3" y="0"/>
                      <a:pt x="0" y="1"/>
                      <a:pt x="0" y="3"/>
                    </a:cubicBezTo>
                    <a:cubicBezTo>
                      <a:pt x="0" y="5"/>
                      <a:pt x="3" y="6"/>
                      <a:pt x="7" y="6"/>
                    </a:cubicBezTo>
                    <a:cubicBezTo>
                      <a:pt x="38" y="6"/>
                      <a:pt x="38" y="6"/>
                      <a:pt x="38" y="6"/>
                    </a:cubicBezTo>
                    <a:cubicBezTo>
                      <a:pt x="41" y="6"/>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6" name="Freeform 10">
                <a:extLst>
                  <a:ext uri="{FF2B5EF4-FFF2-40B4-BE49-F238E27FC236}">
                    <a16:creationId xmlns:a16="http://schemas.microsoft.com/office/drawing/2014/main" id="{F9C4BB28-54F9-4ABD-9403-299E1E72BB99}"/>
                  </a:ext>
                </a:extLst>
              </p:cNvPr>
              <p:cNvSpPr>
                <a:spLocks/>
              </p:cNvSpPr>
              <p:nvPr/>
            </p:nvSpPr>
            <p:spPr bwMode="auto">
              <a:xfrm>
                <a:off x="1233488" y="2968625"/>
                <a:ext cx="165100" cy="26987"/>
              </a:xfrm>
              <a:custGeom>
                <a:avLst/>
                <a:gdLst>
                  <a:gd name="T0" fmla="*/ 44 w 44"/>
                  <a:gd name="T1" fmla="*/ 4 h 7"/>
                  <a:gd name="T2" fmla="*/ 38 w 44"/>
                  <a:gd name="T3" fmla="*/ 0 h 7"/>
                  <a:gd name="T4" fmla="*/ 7 w 44"/>
                  <a:gd name="T5" fmla="*/ 0 h 7"/>
                  <a:gd name="T6" fmla="*/ 0 w 44"/>
                  <a:gd name="T7" fmla="*/ 4 h 7"/>
                  <a:gd name="T8" fmla="*/ 7 w 44"/>
                  <a:gd name="T9" fmla="*/ 7 h 7"/>
                  <a:gd name="T10" fmla="*/ 38 w 44"/>
                  <a:gd name="T11" fmla="*/ 7 h 7"/>
                  <a:gd name="T12" fmla="*/ 44 w 4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4"/>
                    </a:moveTo>
                    <a:cubicBezTo>
                      <a:pt x="44" y="2"/>
                      <a:pt x="41" y="0"/>
                      <a:pt x="38" y="0"/>
                    </a:cubicBezTo>
                    <a:cubicBezTo>
                      <a:pt x="7" y="0"/>
                      <a:pt x="7" y="0"/>
                      <a:pt x="7" y="0"/>
                    </a:cubicBezTo>
                    <a:cubicBezTo>
                      <a:pt x="3" y="0"/>
                      <a:pt x="0" y="2"/>
                      <a:pt x="0" y="4"/>
                    </a:cubicBezTo>
                    <a:cubicBezTo>
                      <a:pt x="0" y="5"/>
                      <a:pt x="3" y="7"/>
                      <a:pt x="7" y="7"/>
                    </a:cubicBezTo>
                    <a:cubicBezTo>
                      <a:pt x="38" y="7"/>
                      <a:pt x="38" y="7"/>
                      <a:pt x="38" y="7"/>
                    </a:cubicBezTo>
                    <a:cubicBezTo>
                      <a:pt x="41" y="7"/>
                      <a:pt x="44" y="5"/>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7" name="Oval 11">
                <a:extLst>
                  <a:ext uri="{FF2B5EF4-FFF2-40B4-BE49-F238E27FC236}">
                    <a16:creationId xmlns:a16="http://schemas.microsoft.com/office/drawing/2014/main" id="{A92B6970-6190-4242-A131-6D40974F51D7}"/>
                  </a:ext>
                </a:extLst>
              </p:cNvPr>
              <p:cNvSpPr>
                <a:spLocks noChangeArrowheads="1"/>
              </p:cNvSpPr>
              <p:nvPr/>
            </p:nvSpPr>
            <p:spPr bwMode="auto">
              <a:xfrm>
                <a:off x="1300163" y="3167063"/>
                <a:ext cx="3016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8" name="Oval 12">
                <a:extLst>
                  <a:ext uri="{FF2B5EF4-FFF2-40B4-BE49-F238E27FC236}">
                    <a16:creationId xmlns:a16="http://schemas.microsoft.com/office/drawing/2014/main" id="{E4DA5E35-5AD2-4244-BD7B-F2530D6FC474}"/>
                  </a:ext>
                </a:extLst>
              </p:cNvPr>
              <p:cNvSpPr>
                <a:spLocks noChangeArrowheads="1"/>
              </p:cNvSpPr>
              <p:nvPr/>
            </p:nvSpPr>
            <p:spPr bwMode="auto">
              <a:xfrm>
                <a:off x="1300163" y="3238500"/>
                <a:ext cx="30163"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9" name="Freeform 13">
                <a:extLst>
                  <a:ext uri="{FF2B5EF4-FFF2-40B4-BE49-F238E27FC236}">
                    <a16:creationId xmlns:a16="http://schemas.microsoft.com/office/drawing/2014/main" id="{496587DA-7DB7-438D-98BB-68438699D638}"/>
                  </a:ext>
                </a:extLst>
              </p:cNvPr>
              <p:cNvSpPr>
                <a:spLocks/>
              </p:cNvSpPr>
              <p:nvPr/>
            </p:nvSpPr>
            <p:spPr bwMode="auto">
              <a:xfrm>
                <a:off x="1233488" y="3527425"/>
                <a:ext cx="165100" cy="26987"/>
              </a:xfrm>
              <a:custGeom>
                <a:avLst/>
                <a:gdLst>
                  <a:gd name="T0" fmla="*/ 44 w 44"/>
                  <a:gd name="T1" fmla="*/ 3 h 7"/>
                  <a:gd name="T2" fmla="*/ 38 w 44"/>
                  <a:gd name="T3" fmla="*/ 0 h 7"/>
                  <a:gd name="T4" fmla="*/ 7 w 44"/>
                  <a:gd name="T5" fmla="*/ 0 h 7"/>
                  <a:gd name="T6" fmla="*/ 0 w 44"/>
                  <a:gd name="T7" fmla="*/ 3 h 7"/>
                  <a:gd name="T8" fmla="*/ 7 w 44"/>
                  <a:gd name="T9" fmla="*/ 7 h 7"/>
                  <a:gd name="T10" fmla="*/ 38 w 44"/>
                  <a:gd name="T11" fmla="*/ 7 h 7"/>
                  <a:gd name="T12" fmla="*/ 44 w 4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3"/>
                    </a:moveTo>
                    <a:cubicBezTo>
                      <a:pt x="44" y="2"/>
                      <a:pt x="41" y="0"/>
                      <a:pt x="38" y="0"/>
                    </a:cubicBezTo>
                    <a:cubicBezTo>
                      <a:pt x="7" y="0"/>
                      <a:pt x="7" y="0"/>
                      <a:pt x="7" y="0"/>
                    </a:cubicBezTo>
                    <a:cubicBezTo>
                      <a:pt x="3" y="0"/>
                      <a:pt x="0" y="2"/>
                      <a:pt x="0" y="3"/>
                    </a:cubicBezTo>
                    <a:cubicBezTo>
                      <a:pt x="0" y="5"/>
                      <a:pt x="3" y="7"/>
                      <a:pt x="7" y="7"/>
                    </a:cubicBezTo>
                    <a:cubicBezTo>
                      <a:pt x="38" y="7"/>
                      <a:pt x="38" y="7"/>
                      <a:pt x="38" y="7"/>
                    </a:cubicBezTo>
                    <a:cubicBezTo>
                      <a:pt x="41" y="7"/>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0" name="Freeform 14">
                <a:extLst>
                  <a:ext uri="{FF2B5EF4-FFF2-40B4-BE49-F238E27FC236}">
                    <a16:creationId xmlns:a16="http://schemas.microsoft.com/office/drawing/2014/main" id="{6869F41D-925F-45D1-B09F-12252BAD488E}"/>
                  </a:ext>
                </a:extLst>
              </p:cNvPr>
              <p:cNvSpPr>
                <a:spLocks/>
              </p:cNvSpPr>
              <p:nvPr/>
            </p:nvSpPr>
            <p:spPr bwMode="auto">
              <a:xfrm>
                <a:off x="939801" y="3441700"/>
                <a:ext cx="161925" cy="25400"/>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1"/>
                      <a:pt x="41" y="0"/>
                      <a:pt x="37" y="0"/>
                    </a:cubicBezTo>
                    <a:cubicBezTo>
                      <a:pt x="6" y="0"/>
                      <a:pt x="6" y="0"/>
                      <a:pt x="6" y="0"/>
                    </a:cubicBezTo>
                    <a:cubicBezTo>
                      <a:pt x="3" y="0"/>
                      <a:pt x="0" y="1"/>
                      <a:pt x="0" y="3"/>
                    </a:cubicBezTo>
                    <a:cubicBezTo>
                      <a:pt x="0" y="5"/>
                      <a:pt x="3" y="7"/>
                      <a:pt x="6" y="7"/>
                    </a:cubicBezTo>
                    <a:cubicBezTo>
                      <a:pt x="37" y="7"/>
                      <a:pt x="37" y="7"/>
                      <a:pt x="37" y="7"/>
                    </a:cubicBezTo>
                    <a:cubicBezTo>
                      <a:pt x="41"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1" name="Freeform 15">
                <a:extLst>
                  <a:ext uri="{FF2B5EF4-FFF2-40B4-BE49-F238E27FC236}">
                    <a16:creationId xmlns:a16="http://schemas.microsoft.com/office/drawing/2014/main" id="{F35D6BEC-102E-4103-94B3-8B4A94A1C0D2}"/>
                  </a:ext>
                </a:extLst>
              </p:cNvPr>
              <p:cNvSpPr>
                <a:spLocks/>
              </p:cNvSpPr>
              <p:nvPr/>
            </p:nvSpPr>
            <p:spPr bwMode="auto">
              <a:xfrm>
                <a:off x="939801" y="3482975"/>
                <a:ext cx="161925" cy="25400"/>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1" y="0"/>
                      <a:pt x="37" y="0"/>
                    </a:cubicBezTo>
                    <a:cubicBezTo>
                      <a:pt x="6" y="0"/>
                      <a:pt x="6" y="0"/>
                      <a:pt x="6" y="0"/>
                    </a:cubicBezTo>
                    <a:cubicBezTo>
                      <a:pt x="3" y="0"/>
                      <a:pt x="0" y="2"/>
                      <a:pt x="0" y="4"/>
                    </a:cubicBezTo>
                    <a:cubicBezTo>
                      <a:pt x="0" y="6"/>
                      <a:pt x="3" y="7"/>
                      <a:pt x="6" y="7"/>
                    </a:cubicBezTo>
                    <a:cubicBezTo>
                      <a:pt x="37" y="7"/>
                      <a:pt x="37" y="7"/>
                      <a:pt x="37" y="7"/>
                    </a:cubicBezTo>
                    <a:cubicBezTo>
                      <a:pt x="41" y="7"/>
                      <a:pt x="43" y="6"/>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2" name="Freeform 16">
                <a:extLst>
                  <a:ext uri="{FF2B5EF4-FFF2-40B4-BE49-F238E27FC236}">
                    <a16:creationId xmlns:a16="http://schemas.microsoft.com/office/drawing/2014/main" id="{6119AF46-2877-4C39-AD9E-113F67180A66}"/>
                  </a:ext>
                </a:extLst>
              </p:cNvPr>
              <p:cNvSpPr>
                <a:spLocks/>
              </p:cNvSpPr>
              <p:nvPr/>
            </p:nvSpPr>
            <p:spPr bwMode="auto">
              <a:xfrm>
                <a:off x="939801" y="2927350"/>
                <a:ext cx="161925" cy="22225"/>
              </a:xfrm>
              <a:custGeom>
                <a:avLst/>
                <a:gdLst>
                  <a:gd name="T0" fmla="*/ 43 w 43"/>
                  <a:gd name="T1" fmla="*/ 3 h 6"/>
                  <a:gd name="T2" fmla="*/ 37 w 43"/>
                  <a:gd name="T3" fmla="*/ 0 h 6"/>
                  <a:gd name="T4" fmla="*/ 6 w 43"/>
                  <a:gd name="T5" fmla="*/ 0 h 6"/>
                  <a:gd name="T6" fmla="*/ 0 w 43"/>
                  <a:gd name="T7" fmla="*/ 3 h 6"/>
                  <a:gd name="T8" fmla="*/ 6 w 43"/>
                  <a:gd name="T9" fmla="*/ 6 h 6"/>
                  <a:gd name="T10" fmla="*/ 37 w 43"/>
                  <a:gd name="T11" fmla="*/ 6 h 6"/>
                  <a:gd name="T12" fmla="*/ 43 w 4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43" y="3"/>
                    </a:moveTo>
                    <a:cubicBezTo>
                      <a:pt x="43" y="1"/>
                      <a:pt x="41" y="0"/>
                      <a:pt x="37" y="0"/>
                    </a:cubicBezTo>
                    <a:cubicBezTo>
                      <a:pt x="6" y="0"/>
                      <a:pt x="6" y="0"/>
                      <a:pt x="6" y="0"/>
                    </a:cubicBezTo>
                    <a:cubicBezTo>
                      <a:pt x="3" y="0"/>
                      <a:pt x="0" y="1"/>
                      <a:pt x="0" y="3"/>
                    </a:cubicBezTo>
                    <a:cubicBezTo>
                      <a:pt x="0" y="5"/>
                      <a:pt x="3" y="6"/>
                      <a:pt x="6" y="6"/>
                    </a:cubicBezTo>
                    <a:cubicBezTo>
                      <a:pt x="37" y="6"/>
                      <a:pt x="37" y="6"/>
                      <a:pt x="37" y="6"/>
                    </a:cubicBezTo>
                    <a:cubicBezTo>
                      <a:pt x="41" y="6"/>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3" name="Freeform 17">
                <a:extLst>
                  <a:ext uri="{FF2B5EF4-FFF2-40B4-BE49-F238E27FC236}">
                    <a16:creationId xmlns:a16="http://schemas.microsoft.com/office/drawing/2014/main" id="{771D65A3-4D25-4A91-8D86-EA74C2A2995B}"/>
                  </a:ext>
                </a:extLst>
              </p:cNvPr>
              <p:cNvSpPr>
                <a:spLocks/>
              </p:cNvSpPr>
              <p:nvPr/>
            </p:nvSpPr>
            <p:spPr bwMode="auto">
              <a:xfrm>
                <a:off x="939801" y="2968625"/>
                <a:ext cx="161925" cy="26987"/>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1" y="0"/>
                      <a:pt x="37" y="0"/>
                    </a:cubicBezTo>
                    <a:cubicBezTo>
                      <a:pt x="6" y="0"/>
                      <a:pt x="6" y="0"/>
                      <a:pt x="6" y="0"/>
                    </a:cubicBezTo>
                    <a:cubicBezTo>
                      <a:pt x="3" y="0"/>
                      <a:pt x="0" y="2"/>
                      <a:pt x="0" y="4"/>
                    </a:cubicBezTo>
                    <a:cubicBezTo>
                      <a:pt x="0" y="5"/>
                      <a:pt x="3" y="7"/>
                      <a:pt x="6" y="7"/>
                    </a:cubicBezTo>
                    <a:cubicBezTo>
                      <a:pt x="37" y="7"/>
                      <a:pt x="37" y="7"/>
                      <a:pt x="37" y="7"/>
                    </a:cubicBezTo>
                    <a:cubicBezTo>
                      <a:pt x="41" y="7"/>
                      <a:pt x="43" y="5"/>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4" name="Oval 18">
                <a:extLst>
                  <a:ext uri="{FF2B5EF4-FFF2-40B4-BE49-F238E27FC236}">
                    <a16:creationId xmlns:a16="http://schemas.microsoft.com/office/drawing/2014/main" id="{1FEBE9B7-CFD8-4E7C-BAA2-CF068438B7E0}"/>
                  </a:ext>
                </a:extLst>
              </p:cNvPr>
              <p:cNvSpPr>
                <a:spLocks noChangeArrowheads="1"/>
              </p:cNvSpPr>
              <p:nvPr/>
            </p:nvSpPr>
            <p:spPr bwMode="auto">
              <a:xfrm>
                <a:off x="1004888" y="3167063"/>
                <a:ext cx="2857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5" name="Oval 19">
                <a:extLst>
                  <a:ext uri="{FF2B5EF4-FFF2-40B4-BE49-F238E27FC236}">
                    <a16:creationId xmlns:a16="http://schemas.microsoft.com/office/drawing/2014/main" id="{D3F012E3-1527-4EB4-9A8F-5EC77585873E}"/>
                  </a:ext>
                </a:extLst>
              </p:cNvPr>
              <p:cNvSpPr>
                <a:spLocks noChangeArrowheads="1"/>
              </p:cNvSpPr>
              <p:nvPr/>
            </p:nvSpPr>
            <p:spPr bwMode="auto">
              <a:xfrm>
                <a:off x="1004888" y="3238500"/>
                <a:ext cx="28575"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6" name="Freeform 20">
                <a:extLst>
                  <a:ext uri="{FF2B5EF4-FFF2-40B4-BE49-F238E27FC236}">
                    <a16:creationId xmlns:a16="http://schemas.microsoft.com/office/drawing/2014/main" id="{90E6DC1C-99DA-4089-97DA-04CC08EF9A5D}"/>
                  </a:ext>
                </a:extLst>
              </p:cNvPr>
              <p:cNvSpPr>
                <a:spLocks/>
              </p:cNvSpPr>
              <p:nvPr/>
            </p:nvSpPr>
            <p:spPr bwMode="auto">
              <a:xfrm>
                <a:off x="939801" y="3527425"/>
                <a:ext cx="161925" cy="26987"/>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2"/>
                      <a:pt x="41" y="0"/>
                      <a:pt x="37" y="0"/>
                    </a:cubicBezTo>
                    <a:cubicBezTo>
                      <a:pt x="6" y="0"/>
                      <a:pt x="6" y="0"/>
                      <a:pt x="6" y="0"/>
                    </a:cubicBezTo>
                    <a:cubicBezTo>
                      <a:pt x="3" y="0"/>
                      <a:pt x="0" y="2"/>
                      <a:pt x="0" y="3"/>
                    </a:cubicBezTo>
                    <a:cubicBezTo>
                      <a:pt x="0" y="5"/>
                      <a:pt x="3" y="7"/>
                      <a:pt x="6" y="7"/>
                    </a:cubicBezTo>
                    <a:cubicBezTo>
                      <a:pt x="37" y="7"/>
                      <a:pt x="37" y="7"/>
                      <a:pt x="37" y="7"/>
                    </a:cubicBezTo>
                    <a:cubicBezTo>
                      <a:pt x="41"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7" name="Freeform 21">
                <a:extLst>
                  <a:ext uri="{FF2B5EF4-FFF2-40B4-BE49-F238E27FC236}">
                    <a16:creationId xmlns:a16="http://schemas.microsoft.com/office/drawing/2014/main" id="{F8B99F55-849B-4312-96A0-89ABD7C7F4A3}"/>
                  </a:ext>
                </a:extLst>
              </p:cNvPr>
              <p:cNvSpPr>
                <a:spLocks noEditPoints="1"/>
              </p:cNvSpPr>
              <p:nvPr/>
            </p:nvSpPr>
            <p:spPr bwMode="auto">
              <a:xfrm>
                <a:off x="592138" y="2867025"/>
                <a:ext cx="850900" cy="765175"/>
              </a:xfrm>
              <a:custGeom>
                <a:avLst/>
                <a:gdLst>
                  <a:gd name="T0" fmla="*/ 216 w 227"/>
                  <a:gd name="T1" fmla="*/ 204 h 204"/>
                  <a:gd name="T2" fmla="*/ 169 w 227"/>
                  <a:gd name="T3" fmla="*/ 204 h 204"/>
                  <a:gd name="T4" fmla="*/ 158 w 227"/>
                  <a:gd name="T5" fmla="*/ 193 h 204"/>
                  <a:gd name="T6" fmla="*/ 158 w 227"/>
                  <a:gd name="T7" fmla="*/ 11 h 204"/>
                  <a:gd name="T8" fmla="*/ 169 w 227"/>
                  <a:gd name="T9" fmla="*/ 0 h 204"/>
                  <a:gd name="T10" fmla="*/ 216 w 227"/>
                  <a:gd name="T11" fmla="*/ 0 h 204"/>
                  <a:gd name="T12" fmla="*/ 227 w 227"/>
                  <a:gd name="T13" fmla="*/ 11 h 204"/>
                  <a:gd name="T14" fmla="*/ 227 w 227"/>
                  <a:gd name="T15" fmla="*/ 193 h 204"/>
                  <a:gd name="T16" fmla="*/ 216 w 227"/>
                  <a:gd name="T17" fmla="*/ 204 h 204"/>
                  <a:gd name="T18" fmla="*/ 169 w 227"/>
                  <a:gd name="T19" fmla="*/ 9 h 204"/>
                  <a:gd name="T20" fmla="*/ 167 w 227"/>
                  <a:gd name="T21" fmla="*/ 11 h 204"/>
                  <a:gd name="T22" fmla="*/ 167 w 227"/>
                  <a:gd name="T23" fmla="*/ 193 h 204"/>
                  <a:gd name="T24" fmla="*/ 169 w 227"/>
                  <a:gd name="T25" fmla="*/ 195 h 204"/>
                  <a:gd name="T26" fmla="*/ 216 w 227"/>
                  <a:gd name="T27" fmla="*/ 195 h 204"/>
                  <a:gd name="T28" fmla="*/ 218 w 227"/>
                  <a:gd name="T29" fmla="*/ 193 h 204"/>
                  <a:gd name="T30" fmla="*/ 218 w 227"/>
                  <a:gd name="T31" fmla="*/ 11 h 204"/>
                  <a:gd name="T32" fmla="*/ 216 w 227"/>
                  <a:gd name="T33" fmla="*/ 9 h 204"/>
                  <a:gd name="T34" fmla="*/ 169 w 227"/>
                  <a:gd name="T35" fmla="*/ 9 h 204"/>
                  <a:gd name="T36" fmla="*/ 138 w 227"/>
                  <a:gd name="T37" fmla="*/ 204 h 204"/>
                  <a:gd name="T38" fmla="*/ 90 w 227"/>
                  <a:gd name="T39" fmla="*/ 204 h 204"/>
                  <a:gd name="T40" fmla="*/ 80 w 227"/>
                  <a:gd name="T41" fmla="*/ 193 h 204"/>
                  <a:gd name="T42" fmla="*/ 80 w 227"/>
                  <a:gd name="T43" fmla="*/ 11 h 204"/>
                  <a:gd name="T44" fmla="*/ 90 w 227"/>
                  <a:gd name="T45" fmla="*/ 0 h 204"/>
                  <a:gd name="T46" fmla="*/ 138 w 227"/>
                  <a:gd name="T47" fmla="*/ 0 h 204"/>
                  <a:gd name="T48" fmla="*/ 149 w 227"/>
                  <a:gd name="T49" fmla="*/ 11 h 204"/>
                  <a:gd name="T50" fmla="*/ 149 w 227"/>
                  <a:gd name="T51" fmla="*/ 193 h 204"/>
                  <a:gd name="T52" fmla="*/ 138 w 227"/>
                  <a:gd name="T53" fmla="*/ 204 h 204"/>
                  <a:gd name="T54" fmla="*/ 90 w 227"/>
                  <a:gd name="T55" fmla="*/ 9 h 204"/>
                  <a:gd name="T56" fmla="*/ 88 w 227"/>
                  <a:gd name="T57" fmla="*/ 11 h 204"/>
                  <a:gd name="T58" fmla="*/ 88 w 227"/>
                  <a:gd name="T59" fmla="*/ 193 h 204"/>
                  <a:gd name="T60" fmla="*/ 90 w 227"/>
                  <a:gd name="T61" fmla="*/ 195 h 204"/>
                  <a:gd name="T62" fmla="*/ 138 w 227"/>
                  <a:gd name="T63" fmla="*/ 195 h 204"/>
                  <a:gd name="T64" fmla="*/ 140 w 227"/>
                  <a:gd name="T65" fmla="*/ 193 h 204"/>
                  <a:gd name="T66" fmla="*/ 140 w 227"/>
                  <a:gd name="T67" fmla="*/ 11 h 204"/>
                  <a:gd name="T68" fmla="*/ 138 w 227"/>
                  <a:gd name="T69" fmla="*/ 9 h 204"/>
                  <a:gd name="T70" fmla="*/ 90 w 227"/>
                  <a:gd name="T71" fmla="*/ 9 h 204"/>
                  <a:gd name="T72" fmla="*/ 59 w 227"/>
                  <a:gd name="T73" fmla="*/ 204 h 204"/>
                  <a:gd name="T74" fmla="*/ 11 w 227"/>
                  <a:gd name="T75" fmla="*/ 204 h 204"/>
                  <a:gd name="T76" fmla="*/ 0 w 227"/>
                  <a:gd name="T77" fmla="*/ 193 h 204"/>
                  <a:gd name="T78" fmla="*/ 0 w 227"/>
                  <a:gd name="T79" fmla="*/ 11 h 204"/>
                  <a:gd name="T80" fmla="*/ 11 w 227"/>
                  <a:gd name="T81" fmla="*/ 0 h 204"/>
                  <a:gd name="T82" fmla="*/ 59 w 227"/>
                  <a:gd name="T83" fmla="*/ 0 h 204"/>
                  <a:gd name="T84" fmla="*/ 69 w 227"/>
                  <a:gd name="T85" fmla="*/ 11 h 204"/>
                  <a:gd name="T86" fmla="*/ 69 w 227"/>
                  <a:gd name="T87" fmla="*/ 193 h 204"/>
                  <a:gd name="T88" fmla="*/ 59 w 227"/>
                  <a:gd name="T89" fmla="*/ 204 h 204"/>
                  <a:gd name="T90" fmla="*/ 11 w 227"/>
                  <a:gd name="T91" fmla="*/ 9 h 204"/>
                  <a:gd name="T92" fmla="*/ 9 w 227"/>
                  <a:gd name="T93" fmla="*/ 11 h 204"/>
                  <a:gd name="T94" fmla="*/ 9 w 227"/>
                  <a:gd name="T95" fmla="*/ 193 h 204"/>
                  <a:gd name="T96" fmla="*/ 11 w 227"/>
                  <a:gd name="T97" fmla="*/ 195 h 204"/>
                  <a:gd name="T98" fmla="*/ 59 w 227"/>
                  <a:gd name="T99" fmla="*/ 195 h 204"/>
                  <a:gd name="T100" fmla="*/ 61 w 227"/>
                  <a:gd name="T101" fmla="*/ 193 h 204"/>
                  <a:gd name="T102" fmla="*/ 61 w 227"/>
                  <a:gd name="T103" fmla="*/ 11 h 204"/>
                  <a:gd name="T104" fmla="*/ 59 w 227"/>
                  <a:gd name="T105" fmla="*/ 9 h 204"/>
                  <a:gd name="T106" fmla="*/ 11 w 227"/>
                  <a:gd name="T10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204">
                    <a:moveTo>
                      <a:pt x="216" y="204"/>
                    </a:moveTo>
                    <a:cubicBezTo>
                      <a:pt x="169" y="204"/>
                      <a:pt x="169" y="204"/>
                      <a:pt x="169" y="204"/>
                    </a:cubicBezTo>
                    <a:cubicBezTo>
                      <a:pt x="163" y="204"/>
                      <a:pt x="158" y="199"/>
                      <a:pt x="158" y="193"/>
                    </a:cubicBezTo>
                    <a:cubicBezTo>
                      <a:pt x="158" y="11"/>
                      <a:pt x="158" y="11"/>
                      <a:pt x="158" y="11"/>
                    </a:cubicBezTo>
                    <a:cubicBezTo>
                      <a:pt x="158" y="5"/>
                      <a:pt x="163" y="0"/>
                      <a:pt x="169" y="0"/>
                    </a:cubicBezTo>
                    <a:cubicBezTo>
                      <a:pt x="216" y="0"/>
                      <a:pt x="216" y="0"/>
                      <a:pt x="216" y="0"/>
                    </a:cubicBezTo>
                    <a:cubicBezTo>
                      <a:pt x="222" y="0"/>
                      <a:pt x="227" y="5"/>
                      <a:pt x="227" y="11"/>
                    </a:cubicBezTo>
                    <a:cubicBezTo>
                      <a:pt x="227" y="193"/>
                      <a:pt x="227" y="193"/>
                      <a:pt x="227" y="193"/>
                    </a:cubicBezTo>
                    <a:cubicBezTo>
                      <a:pt x="227" y="199"/>
                      <a:pt x="222" y="204"/>
                      <a:pt x="216" y="204"/>
                    </a:cubicBezTo>
                    <a:moveTo>
                      <a:pt x="169" y="9"/>
                    </a:moveTo>
                    <a:cubicBezTo>
                      <a:pt x="168" y="9"/>
                      <a:pt x="167" y="10"/>
                      <a:pt x="167" y="11"/>
                    </a:cubicBezTo>
                    <a:cubicBezTo>
                      <a:pt x="167" y="193"/>
                      <a:pt x="167" y="193"/>
                      <a:pt x="167" y="193"/>
                    </a:cubicBezTo>
                    <a:cubicBezTo>
                      <a:pt x="167" y="194"/>
                      <a:pt x="168" y="195"/>
                      <a:pt x="169" y="195"/>
                    </a:cubicBezTo>
                    <a:cubicBezTo>
                      <a:pt x="216" y="195"/>
                      <a:pt x="216" y="195"/>
                      <a:pt x="216" y="195"/>
                    </a:cubicBezTo>
                    <a:cubicBezTo>
                      <a:pt x="218" y="195"/>
                      <a:pt x="218" y="194"/>
                      <a:pt x="218" y="193"/>
                    </a:cubicBezTo>
                    <a:cubicBezTo>
                      <a:pt x="218" y="11"/>
                      <a:pt x="218" y="11"/>
                      <a:pt x="218" y="11"/>
                    </a:cubicBezTo>
                    <a:cubicBezTo>
                      <a:pt x="218" y="10"/>
                      <a:pt x="218" y="9"/>
                      <a:pt x="216" y="9"/>
                    </a:cubicBezTo>
                    <a:lnTo>
                      <a:pt x="169" y="9"/>
                    </a:lnTo>
                    <a:close/>
                    <a:moveTo>
                      <a:pt x="138" y="204"/>
                    </a:moveTo>
                    <a:cubicBezTo>
                      <a:pt x="90" y="204"/>
                      <a:pt x="90" y="204"/>
                      <a:pt x="90" y="204"/>
                    </a:cubicBezTo>
                    <a:cubicBezTo>
                      <a:pt x="84" y="204"/>
                      <a:pt x="80" y="199"/>
                      <a:pt x="80" y="193"/>
                    </a:cubicBezTo>
                    <a:cubicBezTo>
                      <a:pt x="80" y="11"/>
                      <a:pt x="80" y="11"/>
                      <a:pt x="80" y="11"/>
                    </a:cubicBezTo>
                    <a:cubicBezTo>
                      <a:pt x="80" y="5"/>
                      <a:pt x="84" y="0"/>
                      <a:pt x="90" y="0"/>
                    </a:cubicBezTo>
                    <a:cubicBezTo>
                      <a:pt x="138" y="0"/>
                      <a:pt x="138" y="0"/>
                      <a:pt x="138" y="0"/>
                    </a:cubicBezTo>
                    <a:cubicBezTo>
                      <a:pt x="144" y="0"/>
                      <a:pt x="149" y="5"/>
                      <a:pt x="149" y="11"/>
                    </a:cubicBezTo>
                    <a:cubicBezTo>
                      <a:pt x="149" y="193"/>
                      <a:pt x="149" y="193"/>
                      <a:pt x="149" y="193"/>
                    </a:cubicBezTo>
                    <a:cubicBezTo>
                      <a:pt x="149" y="199"/>
                      <a:pt x="144" y="204"/>
                      <a:pt x="138" y="204"/>
                    </a:cubicBezTo>
                    <a:moveTo>
                      <a:pt x="90" y="9"/>
                    </a:moveTo>
                    <a:cubicBezTo>
                      <a:pt x="89" y="9"/>
                      <a:pt x="88" y="10"/>
                      <a:pt x="88" y="11"/>
                    </a:cubicBezTo>
                    <a:cubicBezTo>
                      <a:pt x="88" y="193"/>
                      <a:pt x="88" y="193"/>
                      <a:pt x="88" y="193"/>
                    </a:cubicBezTo>
                    <a:cubicBezTo>
                      <a:pt x="88" y="194"/>
                      <a:pt x="89" y="195"/>
                      <a:pt x="90" y="195"/>
                    </a:cubicBezTo>
                    <a:cubicBezTo>
                      <a:pt x="138" y="195"/>
                      <a:pt x="138" y="195"/>
                      <a:pt x="138" y="195"/>
                    </a:cubicBezTo>
                    <a:cubicBezTo>
                      <a:pt x="139" y="195"/>
                      <a:pt x="140" y="194"/>
                      <a:pt x="140" y="193"/>
                    </a:cubicBezTo>
                    <a:cubicBezTo>
                      <a:pt x="140" y="11"/>
                      <a:pt x="140" y="11"/>
                      <a:pt x="140" y="11"/>
                    </a:cubicBezTo>
                    <a:cubicBezTo>
                      <a:pt x="140" y="10"/>
                      <a:pt x="139" y="9"/>
                      <a:pt x="138" y="9"/>
                    </a:cubicBezTo>
                    <a:lnTo>
                      <a:pt x="90" y="9"/>
                    </a:lnTo>
                    <a:close/>
                    <a:moveTo>
                      <a:pt x="59" y="204"/>
                    </a:moveTo>
                    <a:cubicBezTo>
                      <a:pt x="11" y="204"/>
                      <a:pt x="11" y="204"/>
                      <a:pt x="11" y="204"/>
                    </a:cubicBezTo>
                    <a:cubicBezTo>
                      <a:pt x="5" y="204"/>
                      <a:pt x="0" y="199"/>
                      <a:pt x="0" y="193"/>
                    </a:cubicBezTo>
                    <a:cubicBezTo>
                      <a:pt x="0" y="11"/>
                      <a:pt x="0" y="11"/>
                      <a:pt x="0" y="11"/>
                    </a:cubicBezTo>
                    <a:cubicBezTo>
                      <a:pt x="0" y="5"/>
                      <a:pt x="5" y="0"/>
                      <a:pt x="11" y="0"/>
                    </a:cubicBezTo>
                    <a:cubicBezTo>
                      <a:pt x="59" y="0"/>
                      <a:pt x="59" y="0"/>
                      <a:pt x="59" y="0"/>
                    </a:cubicBezTo>
                    <a:cubicBezTo>
                      <a:pt x="65" y="0"/>
                      <a:pt x="69" y="5"/>
                      <a:pt x="69" y="11"/>
                    </a:cubicBezTo>
                    <a:cubicBezTo>
                      <a:pt x="69" y="193"/>
                      <a:pt x="69" y="193"/>
                      <a:pt x="69" y="193"/>
                    </a:cubicBezTo>
                    <a:cubicBezTo>
                      <a:pt x="69" y="199"/>
                      <a:pt x="65" y="204"/>
                      <a:pt x="59" y="204"/>
                    </a:cubicBezTo>
                    <a:moveTo>
                      <a:pt x="11" y="9"/>
                    </a:moveTo>
                    <a:cubicBezTo>
                      <a:pt x="10" y="9"/>
                      <a:pt x="9" y="10"/>
                      <a:pt x="9" y="11"/>
                    </a:cubicBezTo>
                    <a:cubicBezTo>
                      <a:pt x="9" y="193"/>
                      <a:pt x="9" y="193"/>
                      <a:pt x="9" y="193"/>
                    </a:cubicBezTo>
                    <a:cubicBezTo>
                      <a:pt x="9" y="194"/>
                      <a:pt x="10" y="195"/>
                      <a:pt x="11" y="195"/>
                    </a:cubicBezTo>
                    <a:cubicBezTo>
                      <a:pt x="59" y="195"/>
                      <a:pt x="59" y="195"/>
                      <a:pt x="59" y="195"/>
                    </a:cubicBezTo>
                    <a:cubicBezTo>
                      <a:pt x="60" y="195"/>
                      <a:pt x="61" y="194"/>
                      <a:pt x="61" y="193"/>
                    </a:cubicBezTo>
                    <a:cubicBezTo>
                      <a:pt x="61" y="11"/>
                      <a:pt x="61" y="11"/>
                      <a:pt x="61" y="11"/>
                    </a:cubicBezTo>
                    <a:cubicBezTo>
                      <a:pt x="61" y="10"/>
                      <a:pt x="60" y="9"/>
                      <a:pt x="59"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8" name="Freeform 22">
                <a:extLst>
                  <a:ext uri="{FF2B5EF4-FFF2-40B4-BE49-F238E27FC236}">
                    <a16:creationId xmlns:a16="http://schemas.microsoft.com/office/drawing/2014/main" id="{DDAD9680-D13C-4A37-831A-DADFD0FE71DF}"/>
                  </a:ext>
                </a:extLst>
              </p:cNvPr>
              <p:cNvSpPr>
                <a:spLocks/>
              </p:cNvSpPr>
              <p:nvPr/>
            </p:nvSpPr>
            <p:spPr bwMode="auto">
              <a:xfrm>
                <a:off x="644526" y="3441700"/>
                <a:ext cx="160338" cy="25400"/>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1"/>
                      <a:pt x="40" y="0"/>
                      <a:pt x="37" y="0"/>
                    </a:cubicBezTo>
                    <a:cubicBezTo>
                      <a:pt x="6" y="0"/>
                      <a:pt x="6" y="0"/>
                      <a:pt x="6" y="0"/>
                    </a:cubicBezTo>
                    <a:cubicBezTo>
                      <a:pt x="2" y="0"/>
                      <a:pt x="0" y="1"/>
                      <a:pt x="0" y="3"/>
                    </a:cubicBezTo>
                    <a:cubicBezTo>
                      <a:pt x="0" y="5"/>
                      <a:pt x="2" y="7"/>
                      <a:pt x="6" y="7"/>
                    </a:cubicBezTo>
                    <a:cubicBezTo>
                      <a:pt x="37" y="7"/>
                      <a:pt x="37" y="7"/>
                      <a:pt x="37" y="7"/>
                    </a:cubicBezTo>
                    <a:cubicBezTo>
                      <a:pt x="40"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9" name="Freeform 23">
                <a:extLst>
                  <a:ext uri="{FF2B5EF4-FFF2-40B4-BE49-F238E27FC236}">
                    <a16:creationId xmlns:a16="http://schemas.microsoft.com/office/drawing/2014/main" id="{E1316D2E-303D-4973-A125-3C285DB598C4}"/>
                  </a:ext>
                </a:extLst>
              </p:cNvPr>
              <p:cNvSpPr>
                <a:spLocks/>
              </p:cNvSpPr>
              <p:nvPr/>
            </p:nvSpPr>
            <p:spPr bwMode="auto">
              <a:xfrm>
                <a:off x="644526" y="3482975"/>
                <a:ext cx="160338" cy="25400"/>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0" y="0"/>
                      <a:pt x="37" y="0"/>
                    </a:cubicBezTo>
                    <a:cubicBezTo>
                      <a:pt x="6" y="0"/>
                      <a:pt x="6" y="0"/>
                      <a:pt x="6" y="0"/>
                    </a:cubicBezTo>
                    <a:cubicBezTo>
                      <a:pt x="2" y="0"/>
                      <a:pt x="0" y="2"/>
                      <a:pt x="0" y="4"/>
                    </a:cubicBezTo>
                    <a:cubicBezTo>
                      <a:pt x="0" y="6"/>
                      <a:pt x="2" y="7"/>
                      <a:pt x="6" y="7"/>
                    </a:cubicBezTo>
                    <a:cubicBezTo>
                      <a:pt x="37" y="7"/>
                      <a:pt x="37" y="7"/>
                      <a:pt x="37" y="7"/>
                    </a:cubicBezTo>
                    <a:cubicBezTo>
                      <a:pt x="40" y="7"/>
                      <a:pt x="43" y="6"/>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0" name="Freeform 24">
                <a:extLst>
                  <a:ext uri="{FF2B5EF4-FFF2-40B4-BE49-F238E27FC236}">
                    <a16:creationId xmlns:a16="http://schemas.microsoft.com/office/drawing/2014/main" id="{2B6DDCD7-AA73-4F82-BF0E-774E2110DAD6}"/>
                  </a:ext>
                </a:extLst>
              </p:cNvPr>
              <p:cNvSpPr>
                <a:spLocks/>
              </p:cNvSpPr>
              <p:nvPr/>
            </p:nvSpPr>
            <p:spPr bwMode="auto">
              <a:xfrm>
                <a:off x="644526" y="2927350"/>
                <a:ext cx="160338" cy="22225"/>
              </a:xfrm>
              <a:custGeom>
                <a:avLst/>
                <a:gdLst>
                  <a:gd name="T0" fmla="*/ 43 w 43"/>
                  <a:gd name="T1" fmla="*/ 3 h 6"/>
                  <a:gd name="T2" fmla="*/ 37 w 43"/>
                  <a:gd name="T3" fmla="*/ 0 h 6"/>
                  <a:gd name="T4" fmla="*/ 6 w 43"/>
                  <a:gd name="T5" fmla="*/ 0 h 6"/>
                  <a:gd name="T6" fmla="*/ 0 w 43"/>
                  <a:gd name="T7" fmla="*/ 3 h 6"/>
                  <a:gd name="T8" fmla="*/ 6 w 43"/>
                  <a:gd name="T9" fmla="*/ 6 h 6"/>
                  <a:gd name="T10" fmla="*/ 37 w 43"/>
                  <a:gd name="T11" fmla="*/ 6 h 6"/>
                  <a:gd name="T12" fmla="*/ 43 w 4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43" y="3"/>
                    </a:moveTo>
                    <a:cubicBezTo>
                      <a:pt x="43" y="1"/>
                      <a:pt x="40" y="0"/>
                      <a:pt x="37" y="0"/>
                    </a:cubicBezTo>
                    <a:cubicBezTo>
                      <a:pt x="6" y="0"/>
                      <a:pt x="6" y="0"/>
                      <a:pt x="6" y="0"/>
                    </a:cubicBezTo>
                    <a:cubicBezTo>
                      <a:pt x="2" y="0"/>
                      <a:pt x="0" y="1"/>
                      <a:pt x="0" y="3"/>
                    </a:cubicBezTo>
                    <a:cubicBezTo>
                      <a:pt x="0" y="5"/>
                      <a:pt x="2" y="6"/>
                      <a:pt x="6" y="6"/>
                    </a:cubicBezTo>
                    <a:cubicBezTo>
                      <a:pt x="37" y="6"/>
                      <a:pt x="37" y="6"/>
                      <a:pt x="37" y="6"/>
                    </a:cubicBezTo>
                    <a:cubicBezTo>
                      <a:pt x="40" y="6"/>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1" name="Freeform 25">
                <a:extLst>
                  <a:ext uri="{FF2B5EF4-FFF2-40B4-BE49-F238E27FC236}">
                    <a16:creationId xmlns:a16="http://schemas.microsoft.com/office/drawing/2014/main" id="{2A59B5EF-F89F-4AB3-A44A-43647F759EA1}"/>
                  </a:ext>
                </a:extLst>
              </p:cNvPr>
              <p:cNvSpPr>
                <a:spLocks/>
              </p:cNvSpPr>
              <p:nvPr/>
            </p:nvSpPr>
            <p:spPr bwMode="auto">
              <a:xfrm>
                <a:off x="644526" y="2968625"/>
                <a:ext cx="160338" cy="26987"/>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0" y="0"/>
                      <a:pt x="37" y="0"/>
                    </a:cubicBezTo>
                    <a:cubicBezTo>
                      <a:pt x="6" y="0"/>
                      <a:pt x="6" y="0"/>
                      <a:pt x="6" y="0"/>
                    </a:cubicBezTo>
                    <a:cubicBezTo>
                      <a:pt x="2" y="0"/>
                      <a:pt x="0" y="2"/>
                      <a:pt x="0" y="4"/>
                    </a:cubicBezTo>
                    <a:cubicBezTo>
                      <a:pt x="0" y="5"/>
                      <a:pt x="2" y="7"/>
                      <a:pt x="6" y="7"/>
                    </a:cubicBezTo>
                    <a:cubicBezTo>
                      <a:pt x="37" y="7"/>
                      <a:pt x="37" y="7"/>
                      <a:pt x="37" y="7"/>
                    </a:cubicBezTo>
                    <a:cubicBezTo>
                      <a:pt x="40" y="7"/>
                      <a:pt x="43" y="5"/>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2" name="Oval 26">
                <a:extLst>
                  <a:ext uri="{FF2B5EF4-FFF2-40B4-BE49-F238E27FC236}">
                    <a16:creationId xmlns:a16="http://schemas.microsoft.com/office/drawing/2014/main" id="{929DA925-59E1-4535-BC73-596C4DCD910F}"/>
                  </a:ext>
                </a:extLst>
              </p:cNvPr>
              <p:cNvSpPr>
                <a:spLocks noChangeArrowheads="1"/>
              </p:cNvSpPr>
              <p:nvPr/>
            </p:nvSpPr>
            <p:spPr bwMode="auto">
              <a:xfrm>
                <a:off x="708026" y="3167063"/>
                <a:ext cx="3016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3" name="Oval 27">
                <a:extLst>
                  <a:ext uri="{FF2B5EF4-FFF2-40B4-BE49-F238E27FC236}">
                    <a16:creationId xmlns:a16="http://schemas.microsoft.com/office/drawing/2014/main" id="{33C3EF65-8A16-4472-B176-022C4F9F56E5}"/>
                  </a:ext>
                </a:extLst>
              </p:cNvPr>
              <p:cNvSpPr>
                <a:spLocks noChangeArrowheads="1"/>
              </p:cNvSpPr>
              <p:nvPr/>
            </p:nvSpPr>
            <p:spPr bwMode="auto">
              <a:xfrm>
                <a:off x="708026" y="3238500"/>
                <a:ext cx="30163"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4" name="Freeform 28">
                <a:extLst>
                  <a:ext uri="{FF2B5EF4-FFF2-40B4-BE49-F238E27FC236}">
                    <a16:creationId xmlns:a16="http://schemas.microsoft.com/office/drawing/2014/main" id="{F82D3855-E7A0-4C7D-B8B6-B37C31B1566C}"/>
                  </a:ext>
                </a:extLst>
              </p:cNvPr>
              <p:cNvSpPr>
                <a:spLocks/>
              </p:cNvSpPr>
              <p:nvPr/>
            </p:nvSpPr>
            <p:spPr bwMode="auto">
              <a:xfrm>
                <a:off x="644526" y="3527425"/>
                <a:ext cx="160338" cy="26987"/>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2"/>
                      <a:pt x="40" y="0"/>
                      <a:pt x="37" y="0"/>
                    </a:cubicBezTo>
                    <a:cubicBezTo>
                      <a:pt x="6" y="0"/>
                      <a:pt x="6" y="0"/>
                      <a:pt x="6" y="0"/>
                    </a:cubicBezTo>
                    <a:cubicBezTo>
                      <a:pt x="2" y="0"/>
                      <a:pt x="0" y="2"/>
                      <a:pt x="0" y="3"/>
                    </a:cubicBezTo>
                    <a:cubicBezTo>
                      <a:pt x="0" y="5"/>
                      <a:pt x="2" y="7"/>
                      <a:pt x="6" y="7"/>
                    </a:cubicBezTo>
                    <a:cubicBezTo>
                      <a:pt x="37" y="7"/>
                      <a:pt x="37" y="7"/>
                      <a:pt x="37" y="7"/>
                    </a:cubicBezTo>
                    <a:cubicBezTo>
                      <a:pt x="40"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30" name="Group 258">
              <a:extLst>
                <a:ext uri="{FF2B5EF4-FFF2-40B4-BE49-F238E27FC236}">
                  <a16:creationId xmlns:a16="http://schemas.microsoft.com/office/drawing/2014/main" id="{355BD160-483C-444A-8BD2-A09E7B84C7A9}"/>
                </a:ext>
              </a:extLst>
            </p:cNvPr>
            <p:cNvGrpSpPr/>
            <p:nvPr/>
          </p:nvGrpSpPr>
          <p:grpSpPr>
            <a:xfrm>
              <a:off x="8979575" y="4387655"/>
              <a:ext cx="379708" cy="341453"/>
              <a:chOff x="592138" y="2867025"/>
              <a:chExt cx="850900" cy="765175"/>
            </a:xfrm>
            <a:solidFill>
              <a:schemeClr val="tx1"/>
            </a:solidFill>
          </p:grpSpPr>
          <p:sp>
            <p:nvSpPr>
              <p:cNvPr id="131" name="Freeform 7">
                <a:extLst>
                  <a:ext uri="{FF2B5EF4-FFF2-40B4-BE49-F238E27FC236}">
                    <a16:creationId xmlns:a16="http://schemas.microsoft.com/office/drawing/2014/main" id="{E2548273-6BCC-43B6-A6FC-EFB972768798}"/>
                  </a:ext>
                </a:extLst>
              </p:cNvPr>
              <p:cNvSpPr>
                <a:spLocks/>
              </p:cNvSpPr>
              <p:nvPr/>
            </p:nvSpPr>
            <p:spPr bwMode="auto">
              <a:xfrm>
                <a:off x="1233488" y="3441700"/>
                <a:ext cx="165100" cy="25400"/>
              </a:xfrm>
              <a:custGeom>
                <a:avLst/>
                <a:gdLst>
                  <a:gd name="T0" fmla="*/ 44 w 44"/>
                  <a:gd name="T1" fmla="*/ 3 h 7"/>
                  <a:gd name="T2" fmla="*/ 38 w 44"/>
                  <a:gd name="T3" fmla="*/ 0 h 7"/>
                  <a:gd name="T4" fmla="*/ 7 w 44"/>
                  <a:gd name="T5" fmla="*/ 0 h 7"/>
                  <a:gd name="T6" fmla="*/ 0 w 44"/>
                  <a:gd name="T7" fmla="*/ 3 h 7"/>
                  <a:gd name="T8" fmla="*/ 7 w 44"/>
                  <a:gd name="T9" fmla="*/ 7 h 7"/>
                  <a:gd name="T10" fmla="*/ 38 w 44"/>
                  <a:gd name="T11" fmla="*/ 7 h 7"/>
                  <a:gd name="T12" fmla="*/ 44 w 4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3"/>
                    </a:moveTo>
                    <a:cubicBezTo>
                      <a:pt x="44" y="1"/>
                      <a:pt x="41" y="0"/>
                      <a:pt x="38" y="0"/>
                    </a:cubicBezTo>
                    <a:cubicBezTo>
                      <a:pt x="7" y="0"/>
                      <a:pt x="7" y="0"/>
                      <a:pt x="7" y="0"/>
                    </a:cubicBezTo>
                    <a:cubicBezTo>
                      <a:pt x="3" y="0"/>
                      <a:pt x="0" y="1"/>
                      <a:pt x="0" y="3"/>
                    </a:cubicBezTo>
                    <a:cubicBezTo>
                      <a:pt x="0" y="5"/>
                      <a:pt x="3" y="7"/>
                      <a:pt x="7" y="7"/>
                    </a:cubicBezTo>
                    <a:cubicBezTo>
                      <a:pt x="38" y="7"/>
                      <a:pt x="38" y="7"/>
                      <a:pt x="38" y="7"/>
                    </a:cubicBezTo>
                    <a:cubicBezTo>
                      <a:pt x="41" y="7"/>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2" name="Freeform 8">
                <a:extLst>
                  <a:ext uri="{FF2B5EF4-FFF2-40B4-BE49-F238E27FC236}">
                    <a16:creationId xmlns:a16="http://schemas.microsoft.com/office/drawing/2014/main" id="{665A5C3D-31A2-40E3-A7A5-8DA4D8D0377F}"/>
                  </a:ext>
                </a:extLst>
              </p:cNvPr>
              <p:cNvSpPr>
                <a:spLocks/>
              </p:cNvSpPr>
              <p:nvPr/>
            </p:nvSpPr>
            <p:spPr bwMode="auto">
              <a:xfrm>
                <a:off x="1233488" y="3482975"/>
                <a:ext cx="165100" cy="25400"/>
              </a:xfrm>
              <a:custGeom>
                <a:avLst/>
                <a:gdLst>
                  <a:gd name="T0" fmla="*/ 44 w 44"/>
                  <a:gd name="T1" fmla="*/ 4 h 7"/>
                  <a:gd name="T2" fmla="*/ 38 w 44"/>
                  <a:gd name="T3" fmla="*/ 0 h 7"/>
                  <a:gd name="T4" fmla="*/ 7 w 44"/>
                  <a:gd name="T5" fmla="*/ 0 h 7"/>
                  <a:gd name="T6" fmla="*/ 0 w 44"/>
                  <a:gd name="T7" fmla="*/ 4 h 7"/>
                  <a:gd name="T8" fmla="*/ 7 w 44"/>
                  <a:gd name="T9" fmla="*/ 7 h 7"/>
                  <a:gd name="T10" fmla="*/ 38 w 44"/>
                  <a:gd name="T11" fmla="*/ 7 h 7"/>
                  <a:gd name="T12" fmla="*/ 44 w 4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4"/>
                    </a:moveTo>
                    <a:cubicBezTo>
                      <a:pt x="44" y="2"/>
                      <a:pt x="41" y="0"/>
                      <a:pt x="38" y="0"/>
                    </a:cubicBezTo>
                    <a:cubicBezTo>
                      <a:pt x="7" y="0"/>
                      <a:pt x="7" y="0"/>
                      <a:pt x="7" y="0"/>
                    </a:cubicBezTo>
                    <a:cubicBezTo>
                      <a:pt x="3" y="0"/>
                      <a:pt x="0" y="2"/>
                      <a:pt x="0" y="4"/>
                    </a:cubicBezTo>
                    <a:cubicBezTo>
                      <a:pt x="0" y="6"/>
                      <a:pt x="3" y="7"/>
                      <a:pt x="7" y="7"/>
                    </a:cubicBezTo>
                    <a:cubicBezTo>
                      <a:pt x="38" y="7"/>
                      <a:pt x="38" y="7"/>
                      <a:pt x="38" y="7"/>
                    </a:cubicBezTo>
                    <a:cubicBezTo>
                      <a:pt x="41" y="7"/>
                      <a:pt x="44" y="6"/>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3" name="Freeform 9">
                <a:extLst>
                  <a:ext uri="{FF2B5EF4-FFF2-40B4-BE49-F238E27FC236}">
                    <a16:creationId xmlns:a16="http://schemas.microsoft.com/office/drawing/2014/main" id="{8B3B8F95-F516-447F-82BD-4E9FDE57F223}"/>
                  </a:ext>
                </a:extLst>
              </p:cNvPr>
              <p:cNvSpPr>
                <a:spLocks/>
              </p:cNvSpPr>
              <p:nvPr/>
            </p:nvSpPr>
            <p:spPr bwMode="auto">
              <a:xfrm>
                <a:off x="1233488" y="2927350"/>
                <a:ext cx="165100" cy="22225"/>
              </a:xfrm>
              <a:custGeom>
                <a:avLst/>
                <a:gdLst>
                  <a:gd name="T0" fmla="*/ 44 w 44"/>
                  <a:gd name="T1" fmla="*/ 3 h 6"/>
                  <a:gd name="T2" fmla="*/ 38 w 44"/>
                  <a:gd name="T3" fmla="*/ 0 h 6"/>
                  <a:gd name="T4" fmla="*/ 7 w 44"/>
                  <a:gd name="T5" fmla="*/ 0 h 6"/>
                  <a:gd name="T6" fmla="*/ 0 w 44"/>
                  <a:gd name="T7" fmla="*/ 3 h 6"/>
                  <a:gd name="T8" fmla="*/ 7 w 44"/>
                  <a:gd name="T9" fmla="*/ 6 h 6"/>
                  <a:gd name="T10" fmla="*/ 38 w 44"/>
                  <a:gd name="T11" fmla="*/ 6 h 6"/>
                  <a:gd name="T12" fmla="*/ 44 w 4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4" h="6">
                    <a:moveTo>
                      <a:pt x="44" y="3"/>
                    </a:moveTo>
                    <a:cubicBezTo>
                      <a:pt x="44" y="1"/>
                      <a:pt x="41" y="0"/>
                      <a:pt x="38" y="0"/>
                    </a:cubicBezTo>
                    <a:cubicBezTo>
                      <a:pt x="7" y="0"/>
                      <a:pt x="7" y="0"/>
                      <a:pt x="7" y="0"/>
                    </a:cubicBezTo>
                    <a:cubicBezTo>
                      <a:pt x="3" y="0"/>
                      <a:pt x="0" y="1"/>
                      <a:pt x="0" y="3"/>
                    </a:cubicBezTo>
                    <a:cubicBezTo>
                      <a:pt x="0" y="5"/>
                      <a:pt x="3" y="6"/>
                      <a:pt x="7" y="6"/>
                    </a:cubicBezTo>
                    <a:cubicBezTo>
                      <a:pt x="38" y="6"/>
                      <a:pt x="38" y="6"/>
                      <a:pt x="38" y="6"/>
                    </a:cubicBezTo>
                    <a:cubicBezTo>
                      <a:pt x="41" y="6"/>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4" name="Freeform 10">
                <a:extLst>
                  <a:ext uri="{FF2B5EF4-FFF2-40B4-BE49-F238E27FC236}">
                    <a16:creationId xmlns:a16="http://schemas.microsoft.com/office/drawing/2014/main" id="{A5E882F4-4825-41C7-9C3B-C647353BBE4D}"/>
                  </a:ext>
                </a:extLst>
              </p:cNvPr>
              <p:cNvSpPr>
                <a:spLocks/>
              </p:cNvSpPr>
              <p:nvPr/>
            </p:nvSpPr>
            <p:spPr bwMode="auto">
              <a:xfrm>
                <a:off x="1233488" y="2968625"/>
                <a:ext cx="165100" cy="26987"/>
              </a:xfrm>
              <a:custGeom>
                <a:avLst/>
                <a:gdLst>
                  <a:gd name="T0" fmla="*/ 44 w 44"/>
                  <a:gd name="T1" fmla="*/ 4 h 7"/>
                  <a:gd name="T2" fmla="*/ 38 w 44"/>
                  <a:gd name="T3" fmla="*/ 0 h 7"/>
                  <a:gd name="T4" fmla="*/ 7 w 44"/>
                  <a:gd name="T5" fmla="*/ 0 h 7"/>
                  <a:gd name="T6" fmla="*/ 0 w 44"/>
                  <a:gd name="T7" fmla="*/ 4 h 7"/>
                  <a:gd name="T8" fmla="*/ 7 w 44"/>
                  <a:gd name="T9" fmla="*/ 7 h 7"/>
                  <a:gd name="T10" fmla="*/ 38 w 44"/>
                  <a:gd name="T11" fmla="*/ 7 h 7"/>
                  <a:gd name="T12" fmla="*/ 44 w 4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4"/>
                    </a:moveTo>
                    <a:cubicBezTo>
                      <a:pt x="44" y="2"/>
                      <a:pt x="41" y="0"/>
                      <a:pt x="38" y="0"/>
                    </a:cubicBezTo>
                    <a:cubicBezTo>
                      <a:pt x="7" y="0"/>
                      <a:pt x="7" y="0"/>
                      <a:pt x="7" y="0"/>
                    </a:cubicBezTo>
                    <a:cubicBezTo>
                      <a:pt x="3" y="0"/>
                      <a:pt x="0" y="2"/>
                      <a:pt x="0" y="4"/>
                    </a:cubicBezTo>
                    <a:cubicBezTo>
                      <a:pt x="0" y="5"/>
                      <a:pt x="3" y="7"/>
                      <a:pt x="7" y="7"/>
                    </a:cubicBezTo>
                    <a:cubicBezTo>
                      <a:pt x="38" y="7"/>
                      <a:pt x="38" y="7"/>
                      <a:pt x="38" y="7"/>
                    </a:cubicBezTo>
                    <a:cubicBezTo>
                      <a:pt x="41" y="7"/>
                      <a:pt x="44" y="5"/>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5" name="Oval 11">
                <a:extLst>
                  <a:ext uri="{FF2B5EF4-FFF2-40B4-BE49-F238E27FC236}">
                    <a16:creationId xmlns:a16="http://schemas.microsoft.com/office/drawing/2014/main" id="{8625DEBB-CA0D-422D-83E6-6EAA95154533}"/>
                  </a:ext>
                </a:extLst>
              </p:cNvPr>
              <p:cNvSpPr>
                <a:spLocks noChangeArrowheads="1"/>
              </p:cNvSpPr>
              <p:nvPr/>
            </p:nvSpPr>
            <p:spPr bwMode="auto">
              <a:xfrm>
                <a:off x="1300163" y="3167063"/>
                <a:ext cx="3016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6" name="Oval 12">
                <a:extLst>
                  <a:ext uri="{FF2B5EF4-FFF2-40B4-BE49-F238E27FC236}">
                    <a16:creationId xmlns:a16="http://schemas.microsoft.com/office/drawing/2014/main" id="{F9F06DE4-AD83-4BFB-B14E-AE30F0C078E1}"/>
                  </a:ext>
                </a:extLst>
              </p:cNvPr>
              <p:cNvSpPr>
                <a:spLocks noChangeArrowheads="1"/>
              </p:cNvSpPr>
              <p:nvPr/>
            </p:nvSpPr>
            <p:spPr bwMode="auto">
              <a:xfrm>
                <a:off x="1300163" y="3238500"/>
                <a:ext cx="30163"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7" name="Freeform 13">
                <a:extLst>
                  <a:ext uri="{FF2B5EF4-FFF2-40B4-BE49-F238E27FC236}">
                    <a16:creationId xmlns:a16="http://schemas.microsoft.com/office/drawing/2014/main" id="{22A23770-C17F-495A-BE02-35D846E88D5D}"/>
                  </a:ext>
                </a:extLst>
              </p:cNvPr>
              <p:cNvSpPr>
                <a:spLocks/>
              </p:cNvSpPr>
              <p:nvPr/>
            </p:nvSpPr>
            <p:spPr bwMode="auto">
              <a:xfrm>
                <a:off x="1233488" y="3527425"/>
                <a:ext cx="165100" cy="26987"/>
              </a:xfrm>
              <a:custGeom>
                <a:avLst/>
                <a:gdLst>
                  <a:gd name="T0" fmla="*/ 44 w 44"/>
                  <a:gd name="T1" fmla="*/ 3 h 7"/>
                  <a:gd name="T2" fmla="*/ 38 w 44"/>
                  <a:gd name="T3" fmla="*/ 0 h 7"/>
                  <a:gd name="T4" fmla="*/ 7 w 44"/>
                  <a:gd name="T5" fmla="*/ 0 h 7"/>
                  <a:gd name="T6" fmla="*/ 0 w 44"/>
                  <a:gd name="T7" fmla="*/ 3 h 7"/>
                  <a:gd name="T8" fmla="*/ 7 w 44"/>
                  <a:gd name="T9" fmla="*/ 7 h 7"/>
                  <a:gd name="T10" fmla="*/ 38 w 44"/>
                  <a:gd name="T11" fmla="*/ 7 h 7"/>
                  <a:gd name="T12" fmla="*/ 44 w 4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3"/>
                    </a:moveTo>
                    <a:cubicBezTo>
                      <a:pt x="44" y="2"/>
                      <a:pt x="41" y="0"/>
                      <a:pt x="38" y="0"/>
                    </a:cubicBezTo>
                    <a:cubicBezTo>
                      <a:pt x="7" y="0"/>
                      <a:pt x="7" y="0"/>
                      <a:pt x="7" y="0"/>
                    </a:cubicBezTo>
                    <a:cubicBezTo>
                      <a:pt x="3" y="0"/>
                      <a:pt x="0" y="2"/>
                      <a:pt x="0" y="3"/>
                    </a:cubicBezTo>
                    <a:cubicBezTo>
                      <a:pt x="0" y="5"/>
                      <a:pt x="3" y="7"/>
                      <a:pt x="7" y="7"/>
                    </a:cubicBezTo>
                    <a:cubicBezTo>
                      <a:pt x="38" y="7"/>
                      <a:pt x="38" y="7"/>
                      <a:pt x="38" y="7"/>
                    </a:cubicBezTo>
                    <a:cubicBezTo>
                      <a:pt x="41" y="7"/>
                      <a:pt x="44" y="5"/>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8" name="Freeform 14">
                <a:extLst>
                  <a:ext uri="{FF2B5EF4-FFF2-40B4-BE49-F238E27FC236}">
                    <a16:creationId xmlns:a16="http://schemas.microsoft.com/office/drawing/2014/main" id="{964ED18E-4332-442A-A1AA-1DB7772E2C8C}"/>
                  </a:ext>
                </a:extLst>
              </p:cNvPr>
              <p:cNvSpPr>
                <a:spLocks/>
              </p:cNvSpPr>
              <p:nvPr/>
            </p:nvSpPr>
            <p:spPr bwMode="auto">
              <a:xfrm>
                <a:off x="939801" y="3441700"/>
                <a:ext cx="161925" cy="25400"/>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1"/>
                      <a:pt x="41" y="0"/>
                      <a:pt x="37" y="0"/>
                    </a:cubicBezTo>
                    <a:cubicBezTo>
                      <a:pt x="6" y="0"/>
                      <a:pt x="6" y="0"/>
                      <a:pt x="6" y="0"/>
                    </a:cubicBezTo>
                    <a:cubicBezTo>
                      <a:pt x="3" y="0"/>
                      <a:pt x="0" y="1"/>
                      <a:pt x="0" y="3"/>
                    </a:cubicBezTo>
                    <a:cubicBezTo>
                      <a:pt x="0" y="5"/>
                      <a:pt x="3" y="7"/>
                      <a:pt x="6" y="7"/>
                    </a:cubicBezTo>
                    <a:cubicBezTo>
                      <a:pt x="37" y="7"/>
                      <a:pt x="37" y="7"/>
                      <a:pt x="37" y="7"/>
                    </a:cubicBezTo>
                    <a:cubicBezTo>
                      <a:pt x="41"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9" name="Freeform 15">
                <a:extLst>
                  <a:ext uri="{FF2B5EF4-FFF2-40B4-BE49-F238E27FC236}">
                    <a16:creationId xmlns:a16="http://schemas.microsoft.com/office/drawing/2014/main" id="{EC96BB33-A0B6-4735-8100-844A4DEF81D6}"/>
                  </a:ext>
                </a:extLst>
              </p:cNvPr>
              <p:cNvSpPr>
                <a:spLocks/>
              </p:cNvSpPr>
              <p:nvPr/>
            </p:nvSpPr>
            <p:spPr bwMode="auto">
              <a:xfrm>
                <a:off x="939801" y="3482975"/>
                <a:ext cx="161925" cy="25400"/>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1" y="0"/>
                      <a:pt x="37" y="0"/>
                    </a:cubicBezTo>
                    <a:cubicBezTo>
                      <a:pt x="6" y="0"/>
                      <a:pt x="6" y="0"/>
                      <a:pt x="6" y="0"/>
                    </a:cubicBezTo>
                    <a:cubicBezTo>
                      <a:pt x="3" y="0"/>
                      <a:pt x="0" y="2"/>
                      <a:pt x="0" y="4"/>
                    </a:cubicBezTo>
                    <a:cubicBezTo>
                      <a:pt x="0" y="6"/>
                      <a:pt x="3" y="7"/>
                      <a:pt x="6" y="7"/>
                    </a:cubicBezTo>
                    <a:cubicBezTo>
                      <a:pt x="37" y="7"/>
                      <a:pt x="37" y="7"/>
                      <a:pt x="37" y="7"/>
                    </a:cubicBezTo>
                    <a:cubicBezTo>
                      <a:pt x="41" y="7"/>
                      <a:pt x="43" y="6"/>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0" name="Freeform 16">
                <a:extLst>
                  <a:ext uri="{FF2B5EF4-FFF2-40B4-BE49-F238E27FC236}">
                    <a16:creationId xmlns:a16="http://schemas.microsoft.com/office/drawing/2014/main" id="{B23FB333-17AE-40B7-BAC2-3D39787757E3}"/>
                  </a:ext>
                </a:extLst>
              </p:cNvPr>
              <p:cNvSpPr>
                <a:spLocks/>
              </p:cNvSpPr>
              <p:nvPr/>
            </p:nvSpPr>
            <p:spPr bwMode="auto">
              <a:xfrm>
                <a:off x="939801" y="2927350"/>
                <a:ext cx="161925" cy="22225"/>
              </a:xfrm>
              <a:custGeom>
                <a:avLst/>
                <a:gdLst>
                  <a:gd name="T0" fmla="*/ 43 w 43"/>
                  <a:gd name="T1" fmla="*/ 3 h 6"/>
                  <a:gd name="T2" fmla="*/ 37 w 43"/>
                  <a:gd name="T3" fmla="*/ 0 h 6"/>
                  <a:gd name="T4" fmla="*/ 6 w 43"/>
                  <a:gd name="T5" fmla="*/ 0 h 6"/>
                  <a:gd name="T6" fmla="*/ 0 w 43"/>
                  <a:gd name="T7" fmla="*/ 3 h 6"/>
                  <a:gd name="T8" fmla="*/ 6 w 43"/>
                  <a:gd name="T9" fmla="*/ 6 h 6"/>
                  <a:gd name="T10" fmla="*/ 37 w 43"/>
                  <a:gd name="T11" fmla="*/ 6 h 6"/>
                  <a:gd name="T12" fmla="*/ 43 w 4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43" y="3"/>
                    </a:moveTo>
                    <a:cubicBezTo>
                      <a:pt x="43" y="1"/>
                      <a:pt x="41" y="0"/>
                      <a:pt x="37" y="0"/>
                    </a:cubicBezTo>
                    <a:cubicBezTo>
                      <a:pt x="6" y="0"/>
                      <a:pt x="6" y="0"/>
                      <a:pt x="6" y="0"/>
                    </a:cubicBezTo>
                    <a:cubicBezTo>
                      <a:pt x="3" y="0"/>
                      <a:pt x="0" y="1"/>
                      <a:pt x="0" y="3"/>
                    </a:cubicBezTo>
                    <a:cubicBezTo>
                      <a:pt x="0" y="5"/>
                      <a:pt x="3" y="6"/>
                      <a:pt x="6" y="6"/>
                    </a:cubicBezTo>
                    <a:cubicBezTo>
                      <a:pt x="37" y="6"/>
                      <a:pt x="37" y="6"/>
                      <a:pt x="37" y="6"/>
                    </a:cubicBezTo>
                    <a:cubicBezTo>
                      <a:pt x="41" y="6"/>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1" name="Freeform 17">
                <a:extLst>
                  <a:ext uri="{FF2B5EF4-FFF2-40B4-BE49-F238E27FC236}">
                    <a16:creationId xmlns:a16="http://schemas.microsoft.com/office/drawing/2014/main" id="{6ED87232-6774-443E-A24A-16306DCE6442}"/>
                  </a:ext>
                </a:extLst>
              </p:cNvPr>
              <p:cNvSpPr>
                <a:spLocks/>
              </p:cNvSpPr>
              <p:nvPr/>
            </p:nvSpPr>
            <p:spPr bwMode="auto">
              <a:xfrm>
                <a:off x="939801" y="2968625"/>
                <a:ext cx="161925" cy="26987"/>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1" y="0"/>
                      <a:pt x="37" y="0"/>
                    </a:cubicBezTo>
                    <a:cubicBezTo>
                      <a:pt x="6" y="0"/>
                      <a:pt x="6" y="0"/>
                      <a:pt x="6" y="0"/>
                    </a:cubicBezTo>
                    <a:cubicBezTo>
                      <a:pt x="3" y="0"/>
                      <a:pt x="0" y="2"/>
                      <a:pt x="0" y="4"/>
                    </a:cubicBezTo>
                    <a:cubicBezTo>
                      <a:pt x="0" y="5"/>
                      <a:pt x="3" y="7"/>
                      <a:pt x="6" y="7"/>
                    </a:cubicBezTo>
                    <a:cubicBezTo>
                      <a:pt x="37" y="7"/>
                      <a:pt x="37" y="7"/>
                      <a:pt x="37" y="7"/>
                    </a:cubicBezTo>
                    <a:cubicBezTo>
                      <a:pt x="41" y="7"/>
                      <a:pt x="43" y="5"/>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2" name="Oval 18">
                <a:extLst>
                  <a:ext uri="{FF2B5EF4-FFF2-40B4-BE49-F238E27FC236}">
                    <a16:creationId xmlns:a16="http://schemas.microsoft.com/office/drawing/2014/main" id="{10E4619A-E367-465B-BB36-B985269C7764}"/>
                  </a:ext>
                </a:extLst>
              </p:cNvPr>
              <p:cNvSpPr>
                <a:spLocks noChangeArrowheads="1"/>
              </p:cNvSpPr>
              <p:nvPr/>
            </p:nvSpPr>
            <p:spPr bwMode="auto">
              <a:xfrm>
                <a:off x="1004888" y="3167063"/>
                <a:ext cx="2857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3" name="Oval 19">
                <a:extLst>
                  <a:ext uri="{FF2B5EF4-FFF2-40B4-BE49-F238E27FC236}">
                    <a16:creationId xmlns:a16="http://schemas.microsoft.com/office/drawing/2014/main" id="{839835C5-CF4C-4319-9E02-F58B6C8C569F}"/>
                  </a:ext>
                </a:extLst>
              </p:cNvPr>
              <p:cNvSpPr>
                <a:spLocks noChangeArrowheads="1"/>
              </p:cNvSpPr>
              <p:nvPr/>
            </p:nvSpPr>
            <p:spPr bwMode="auto">
              <a:xfrm>
                <a:off x="1004888" y="3238500"/>
                <a:ext cx="28575"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4" name="Freeform 20">
                <a:extLst>
                  <a:ext uri="{FF2B5EF4-FFF2-40B4-BE49-F238E27FC236}">
                    <a16:creationId xmlns:a16="http://schemas.microsoft.com/office/drawing/2014/main" id="{170446EA-2B4C-4AAA-B586-5AF2C3CE38FB}"/>
                  </a:ext>
                </a:extLst>
              </p:cNvPr>
              <p:cNvSpPr>
                <a:spLocks/>
              </p:cNvSpPr>
              <p:nvPr/>
            </p:nvSpPr>
            <p:spPr bwMode="auto">
              <a:xfrm>
                <a:off x="939801" y="3527425"/>
                <a:ext cx="161925" cy="26987"/>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2"/>
                      <a:pt x="41" y="0"/>
                      <a:pt x="37" y="0"/>
                    </a:cubicBezTo>
                    <a:cubicBezTo>
                      <a:pt x="6" y="0"/>
                      <a:pt x="6" y="0"/>
                      <a:pt x="6" y="0"/>
                    </a:cubicBezTo>
                    <a:cubicBezTo>
                      <a:pt x="3" y="0"/>
                      <a:pt x="0" y="2"/>
                      <a:pt x="0" y="3"/>
                    </a:cubicBezTo>
                    <a:cubicBezTo>
                      <a:pt x="0" y="5"/>
                      <a:pt x="3" y="7"/>
                      <a:pt x="6" y="7"/>
                    </a:cubicBezTo>
                    <a:cubicBezTo>
                      <a:pt x="37" y="7"/>
                      <a:pt x="37" y="7"/>
                      <a:pt x="37" y="7"/>
                    </a:cubicBezTo>
                    <a:cubicBezTo>
                      <a:pt x="41"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5" name="Freeform 21">
                <a:extLst>
                  <a:ext uri="{FF2B5EF4-FFF2-40B4-BE49-F238E27FC236}">
                    <a16:creationId xmlns:a16="http://schemas.microsoft.com/office/drawing/2014/main" id="{3A41362C-A63B-47F2-87E1-F398DF96D14D}"/>
                  </a:ext>
                </a:extLst>
              </p:cNvPr>
              <p:cNvSpPr>
                <a:spLocks noEditPoints="1"/>
              </p:cNvSpPr>
              <p:nvPr/>
            </p:nvSpPr>
            <p:spPr bwMode="auto">
              <a:xfrm>
                <a:off x="592138" y="2867025"/>
                <a:ext cx="850900" cy="765175"/>
              </a:xfrm>
              <a:custGeom>
                <a:avLst/>
                <a:gdLst>
                  <a:gd name="T0" fmla="*/ 216 w 227"/>
                  <a:gd name="T1" fmla="*/ 204 h 204"/>
                  <a:gd name="T2" fmla="*/ 169 w 227"/>
                  <a:gd name="T3" fmla="*/ 204 h 204"/>
                  <a:gd name="T4" fmla="*/ 158 w 227"/>
                  <a:gd name="T5" fmla="*/ 193 h 204"/>
                  <a:gd name="T6" fmla="*/ 158 w 227"/>
                  <a:gd name="T7" fmla="*/ 11 h 204"/>
                  <a:gd name="T8" fmla="*/ 169 w 227"/>
                  <a:gd name="T9" fmla="*/ 0 h 204"/>
                  <a:gd name="T10" fmla="*/ 216 w 227"/>
                  <a:gd name="T11" fmla="*/ 0 h 204"/>
                  <a:gd name="T12" fmla="*/ 227 w 227"/>
                  <a:gd name="T13" fmla="*/ 11 h 204"/>
                  <a:gd name="T14" fmla="*/ 227 w 227"/>
                  <a:gd name="T15" fmla="*/ 193 h 204"/>
                  <a:gd name="T16" fmla="*/ 216 w 227"/>
                  <a:gd name="T17" fmla="*/ 204 h 204"/>
                  <a:gd name="T18" fmla="*/ 169 w 227"/>
                  <a:gd name="T19" fmla="*/ 9 h 204"/>
                  <a:gd name="T20" fmla="*/ 167 w 227"/>
                  <a:gd name="T21" fmla="*/ 11 h 204"/>
                  <a:gd name="T22" fmla="*/ 167 w 227"/>
                  <a:gd name="T23" fmla="*/ 193 h 204"/>
                  <a:gd name="T24" fmla="*/ 169 w 227"/>
                  <a:gd name="T25" fmla="*/ 195 h 204"/>
                  <a:gd name="T26" fmla="*/ 216 w 227"/>
                  <a:gd name="T27" fmla="*/ 195 h 204"/>
                  <a:gd name="T28" fmla="*/ 218 w 227"/>
                  <a:gd name="T29" fmla="*/ 193 h 204"/>
                  <a:gd name="T30" fmla="*/ 218 w 227"/>
                  <a:gd name="T31" fmla="*/ 11 h 204"/>
                  <a:gd name="T32" fmla="*/ 216 w 227"/>
                  <a:gd name="T33" fmla="*/ 9 h 204"/>
                  <a:gd name="T34" fmla="*/ 169 w 227"/>
                  <a:gd name="T35" fmla="*/ 9 h 204"/>
                  <a:gd name="T36" fmla="*/ 138 w 227"/>
                  <a:gd name="T37" fmla="*/ 204 h 204"/>
                  <a:gd name="T38" fmla="*/ 90 w 227"/>
                  <a:gd name="T39" fmla="*/ 204 h 204"/>
                  <a:gd name="T40" fmla="*/ 80 w 227"/>
                  <a:gd name="T41" fmla="*/ 193 h 204"/>
                  <a:gd name="T42" fmla="*/ 80 w 227"/>
                  <a:gd name="T43" fmla="*/ 11 h 204"/>
                  <a:gd name="T44" fmla="*/ 90 w 227"/>
                  <a:gd name="T45" fmla="*/ 0 h 204"/>
                  <a:gd name="T46" fmla="*/ 138 w 227"/>
                  <a:gd name="T47" fmla="*/ 0 h 204"/>
                  <a:gd name="T48" fmla="*/ 149 w 227"/>
                  <a:gd name="T49" fmla="*/ 11 h 204"/>
                  <a:gd name="T50" fmla="*/ 149 w 227"/>
                  <a:gd name="T51" fmla="*/ 193 h 204"/>
                  <a:gd name="T52" fmla="*/ 138 w 227"/>
                  <a:gd name="T53" fmla="*/ 204 h 204"/>
                  <a:gd name="T54" fmla="*/ 90 w 227"/>
                  <a:gd name="T55" fmla="*/ 9 h 204"/>
                  <a:gd name="T56" fmla="*/ 88 w 227"/>
                  <a:gd name="T57" fmla="*/ 11 h 204"/>
                  <a:gd name="T58" fmla="*/ 88 w 227"/>
                  <a:gd name="T59" fmla="*/ 193 h 204"/>
                  <a:gd name="T60" fmla="*/ 90 w 227"/>
                  <a:gd name="T61" fmla="*/ 195 h 204"/>
                  <a:gd name="T62" fmla="*/ 138 w 227"/>
                  <a:gd name="T63" fmla="*/ 195 h 204"/>
                  <a:gd name="T64" fmla="*/ 140 w 227"/>
                  <a:gd name="T65" fmla="*/ 193 h 204"/>
                  <a:gd name="T66" fmla="*/ 140 w 227"/>
                  <a:gd name="T67" fmla="*/ 11 h 204"/>
                  <a:gd name="T68" fmla="*/ 138 w 227"/>
                  <a:gd name="T69" fmla="*/ 9 h 204"/>
                  <a:gd name="T70" fmla="*/ 90 w 227"/>
                  <a:gd name="T71" fmla="*/ 9 h 204"/>
                  <a:gd name="T72" fmla="*/ 59 w 227"/>
                  <a:gd name="T73" fmla="*/ 204 h 204"/>
                  <a:gd name="T74" fmla="*/ 11 w 227"/>
                  <a:gd name="T75" fmla="*/ 204 h 204"/>
                  <a:gd name="T76" fmla="*/ 0 w 227"/>
                  <a:gd name="T77" fmla="*/ 193 h 204"/>
                  <a:gd name="T78" fmla="*/ 0 w 227"/>
                  <a:gd name="T79" fmla="*/ 11 h 204"/>
                  <a:gd name="T80" fmla="*/ 11 w 227"/>
                  <a:gd name="T81" fmla="*/ 0 h 204"/>
                  <a:gd name="T82" fmla="*/ 59 w 227"/>
                  <a:gd name="T83" fmla="*/ 0 h 204"/>
                  <a:gd name="T84" fmla="*/ 69 w 227"/>
                  <a:gd name="T85" fmla="*/ 11 h 204"/>
                  <a:gd name="T86" fmla="*/ 69 w 227"/>
                  <a:gd name="T87" fmla="*/ 193 h 204"/>
                  <a:gd name="T88" fmla="*/ 59 w 227"/>
                  <a:gd name="T89" fmla="*/ 204 h 204"/>
                  <a:gd name="T90" fmla="*/ 11 w 227"/>
                  <a:gd name="T91" fmla="*/ 9 h 204"/>
                  <a:gd name="T92" fmla="*/ 9 w 227"/>
                  <a:gd name="T93" fmla="*/ 11 h 204"/>
                  <a:gd name="T94" fmla="*/ 9 w 227"/>
                  <a:gd name="T95" fmla="*/ 193 h 204"/>
                  <a:gd name="T96" fmla="*/ 11 w 227"/>
                  <a:gd name="T97" fmla="*/ 195 h 204"/>
                  <a:gd name="T98" fmla="*/ 59 w 227"/>
                  <a:gd name="T99" fmla="*/ 195 h 204"/>
                  <a:gd name="T100" fmla="*/ 61 w 227"/>
                  <a:gd name="T101" fmla="*/ 193 h 204"/>
                  <a:gd name="T102" fmla="*/ 61 w 227"/>
                  <a:gd name="T103" fmla="*/ 11 h 204"/>
                  <a:gd name="T104" fmla="*/ 59 w 227"/>
                  <a:gd name="T105" fmla="*/ 9 h 204"/>
                  <a:gd name="T106" fmla="*/ 11 w 227"/>
                  <a:gd name="T10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204">
                    <a:moveTo>
                      <a:pt x="216" y="204"/>
                    </a:moveTo>
                    <a:cubicBezTo>
                      <a:pt x="169" y="204"/>
                      <a:pt x="169" y="204"/>
                      <a:pt x="169" y="204"/>
                    </a:cubicBezTo>
                    <a:cubicBezTo>
                      <a:pt x="163" y="204"/>
                      <a:pt x="158" y="199"/>
                      <a:pt x="158" y="193"/>
                    </a:cubicBezTo>
                    <a:cubicBezTo>
                      <a:pt x="158" y="11"/>
                      <a:pt x="158" y="11"/>
                      <a:pt x="158" y="11"/>
                    </a:cubicBezTo>
                    <a:cubicBezTo>
                      <a:pt x="158" y="5"/>
                      <a:pt x="163" y="0"/>
                      <a:pt x="169" y="0"/>
                    </a:cubicBezTo>
                    <a:cubicBezTo>
                      <a:pt x="216" y="0"/>
                      <a:pt x="216" y="0"/>
                      <a:pt x="216" y="0"/>
                    </a:cubicBezTo>
                    <a:cubicBezTo>
                      <a:pt x="222" y="0"/>
                      <a:pt x="227" y="5"/>
                      <a:pt x="227" y="11"/>
                    </a:cubicBezTo>
                    <a:cubicBezTo>
                      <a:pt x="227" y="193"/>
                      <a:pt x="227" y="193"/>
                      <a:pt x="227" y="193"/>
                    </a:cubicBezTo>
                    <a:cubicBezTo>
                      <a:pt x="227" y="199"/>
                      <a:pt x="222" y="204"/>
                      <a:pt x="216" y="204"/>
                    </a:cubicBezTo>
                    <a:moveTo>
                      <a:pt x="169" y="9"/>
                    </a:moveTo>
                    <a:cubicBezTo>
                      <a:pt x="168" y="9"/>
                      <a:pt x="167" y="10"/>
                      <a:pt x="167" y="11"/>
                    </a:cubicBezTo>
                    <a:cubicBezTo>
                      <a:pt x="167" y="193"/>
                      <a:pt x="167" y="193"/>
                      <a:pt x="167" y="193"/>
                    </a:cubicBezTo>
                    <a:cubicBezTo>
                      <a:pt x="167" y="194"/>
                      <a:pt x="168" y="195"/>
                      <a:pt x="169" y="195"/>
                    </a:cubicBezTo>
                    <a:cubicBezTo>
                      <a:pt x="216" y="195"/>
                      <a:pt x="216" y="195"/>
                      <a:pt x="216" y="195"/>
                    </a:cubicBezTo>
                    <a:cubicBezTo>
                      <a:pt x="218" y="195"/>
                      <a:pt x="218" y="194"/>
                      <a:pt x="218" y="193"/>
                    </a:cubicBezTo>
                    <a:cubicBezTo>
                      <a:pt x="218" y="11"/>
                      <a:pt x="218" y="11"/>
                      <a:pt x="218" y="11"/>
                    </a:cubicBezTo>
                    <a:cubicBezTo>
                      <a:pt x="218" y="10"/>
                      <a:pt x="218" y="9"/>
                      <a:pt x="216" y="9"/>
                    </a:cubicBezTo>
                    <a:lnTo>
                      <a:pt x="169" y="9"/>
                    </a:lnTo>
                    <a:close/>
                    <a:moveTo>
                      <a:pt x="138" y="204"/>
                    </a:moveTo>
                    <a:cubicBezTo>
                      <a:pt x="90" y="204"/>
                      <a:pt x="90" y="204"/>
                      <a:pt x="90" y="204"/>
                    </a:cubicBezTo>
                    <a:cubicBezTo>
                      <a:pt x="84" y="204"/>
                      <a:pt x="80" y="199"/>
                      <a:pt x="80" y="193"/>
                    </a:cubicBezTo>
                    <a:cubicBezTo>
                      <a:pt x="80" y="11"/>
                      <a:pt x="80" y="11"/>
                      <a:pt x="80" y="11"/>
                    </a:cubicBezTo>
                    <a:cubicBezTo>
                      <a:pt x="80" y="5"/>
                      <a:pt x="84" y="0"/>
                      <a:pt x="90" y="0"/>
                    </a:cubicBezTo>
                    <a:cubicBezTo>
                      <a:pt x="138" y="0"/>
                      <a:pt x="138" y="0"/>
                      <a:pt x="138" y="0"/>
                    </a:cubicBezTo>
                    <a:cubicBezTo>
                      <a:pt x="144" y="0"/>
                      <a:pt x="149" y="5"/>
                      <a:pt x="149" y="11"/>
                    </a:cubicBezTo>
                    <a:cubicBezTo>
                      <a:pt x="149" y="193"/>
                      <a:pt x="149" y="193"/>
                      <a:pt x="149" y="193"/>
                    </a:cubicBezTo>
                    <a:cubicBezTo>
                      <a:pt x="149" y="199"/>
                      <a:pt x="144" y="204"/>
                      <a:pt x="138" y="204"/>
                    </a:cubicBezTo>
                    <a:moveTo>
                      <a:pt x="90" y="9"/>
                    </a:moveTo>
                    <a:cubicBezTo>
                      <a:pt x="89" y="9"/>
                      <a:pt x="88" y="10"/>
                      <a:pt x="88" y="11"/>
                    </a:cubicBezTo>
                    <a:cubicBezTo>
                      <a:pt x="88" y="193"/>
                      <a:pt x="88" y="193"/>
                      <a:pt x="88" y="193"/>
                    </a:cubicBezTo>
                    <a:cubicBezTo>
                      <a:pt x="88" y="194"/>
                      <a:pt x="89" y="195"/>
                      <a:pt x="90" y="195"/>
                    </a:cubicBezTo>
                    <a:cubicBezTo>
                      <a:pt x="138" y="195"/>
                      <a:pt x="138" y="195"/>
                      <a:pt x="138" y="195"/>
                    </a:cubicBezTo>
                    <a:cubicBezTo>
                      <a:pt x="139" y="195"/>
                      <a:pt x="140" y="194"/>
                      <a:pt x="140" y="193"/>
                    </a:cubicBezTo>
                    <a:cubicBezTo>
                      <a:pt x="140" y="11"/>
                      <a:pt x="140" y="11"/>
                      <a:pt x="140" y="11"/>
                    </a:cubicBezTo>
                    <a:cubicBezTo>
                      <a:pt x="140" y="10"/>
                      <a:pt x="139" y="9"/>
                      <a:pt x="138" y="9"/>
                    </a:cubicBezTo>
                    <a:lnTo>
                      <a:pt x="90" y="9"/>
                    </a:lnTo>
                    <a:close/>
                    <a:moveTo>
                      <a:pt x="59" y="204"/>
                    </a:moveTo>
                    <a:cubicBezTo>
                      <a:pt x="11" y="204"/>
                      <a:pt x="11" y="204"/>
                      <a:pt x="11" y="204"/>
                    </a:cubicBezTo>
                    <a:cubicBezTo>
                      <a:pt x="5" y="204"/>
                      <a:pt x="0" y="199"/>
                      <a:pt x="0" y="193"/>
                    </a:cubicBezTo>
                    <a:cubicBezTo>
                      <a:pt x="0" y="11"/>
                      <a:pt x="0" y="11"/>
                      <a:pt x="0" y="11"/>
                    </a:cubicBezTo>
                    <a:cubicBezTo>
                      <a:pt x="0" y="5"/>
                      <a:pt x="5" y="0"/>
                      <a:pt x="11" y="0"/>
                    </a:cubicBezTo>
                    <a:cubicBezTo>
                      <a:pt x="59" y="0"/>
                      <a:pt x="59" y="0"/>
                      <a:pt x="59" y="0"/>
                    </a:cubicBezTo>
                    <a:cubicBezTo>
                      <a:pt x="65" y="0"/>
                      <a:pt x="69" y="5"/>
                      <a:pt x="69" y="11"/>
                    </a:cubicBezTo>
                    <a:cubicBezTo>
                      <a:pt x="69" y="193"/>
                      <a:pt x="69" y="193"/>
                      <a:pt x="69" y="193"/>
                    </a:cubicBezTo>
                    <a:cubicBezTo>
                      <a:pt x="69" y="199"/>
                      <a:pt x="65" y="204"/>
                      <a:pt x="59" y="204"/>
                    </a:cubicBezTo>
                    <a:moveTo>
                      <a:pt x="11" y="9"/>
                    </a:moveTo>
                    <a:cubicBezTo>
                      <a:pt x="10" y="9"/>
                      <a:pt x="9" y="10"/>
                      <a:pt x="9" y="11"/>
                    </a:cubicBezTo>
                    <a:cubicBezTo>
                      <a:pt x="9" y="193"/>
                      <a:pt x="9" y="193"/>
                      <a:pt x="9" y="193"/>
                    </a:cubicBezTo>
                    <a:cubicBezTo>
                      <a:pt x="9" y="194"/>
                      <a:pt x="10" y="195"/>
                      <a:pt x="11" y="195"/>
                    </a:cubicBezTo>
                    <a:cubicBezTo>
                      <a:pt x="59" y="195"/>
                      <a:pt x="59" y="195"/>
                      <a:pt x="59" y="195"/>
                    </a:cubicBezTo>
                    <a:cubicBezTo>
                      <a:pt x="60" y="195"/>
                      <a:pt x="61" y="194"/>
                      <a:pt x="61" y="193"/>
                    </a:cubicBezTo>
                    <a:cubicBezTo>
                      <a:pt x="61" y="11"/>
                      <a:pt x="61" y="11"/>
                      <a:pt x="61" y="11"/>
                    </a:cubicBezTo>
                    <a:cubicBezTo>
                      <a:pt x="61" y="10"/>
                      <a:pt x="60" y="9"/>
                      <a:pt x="59"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6" name="Freeform 22">
                <a:extLst>
                  <a:ext uri="{FF2B5EF4-FFF2-40B4-BE49-F238E27FC236}">
                    <a16:creationId xmlns:a16="http://schemas.microsoft.com/office/drawing/2014/main" id="{56865E3D-BD09-4FAD-A774-01C542547BB8}"/>
                  </a:ext>
                </a:extLst>
              </p:cNvPr>
              <p:cNvSpPr>
                <a:spLocks/>
              </p:cNvSpPr>
              <p:nvPr/>
            </p:nvSpPr>
            <p:spPr bwMode="auto">
              <a:xfrm>
                <a:off x="644526" y="3441700"/>
                <a:ext cx="160338" cy="25400"/>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1"/>
                      <a:pt x="40" y="0"/>
                      <a:pt x="37" y="0"/>
                    </a:cubicBezTo>
                    <a:cubicBezTo>
                      <a:pt x="6" y="0"/>
                      <a:pt x="6" y="0"/>
                      <a:pt x="6" y="0"/>
                    </a:cubicBezTo>
                    <a:cubicBezTo>
                      <a:pt x="2" y="0"/>
                      <a:pt x="0" y="1"/>
                      <a:pt x="0" y="3"/>
                    </a:cubicBezTo>
                    <a:cubicBezTo>
                      <a:pt x="0" y="5"/>
                      <a:pt x="2" y="7"/>
                      <a:pt x="6" y="7"/>
                    </a:cubicBezTo>
                    <a:cubicBezTo>
                      <a:pt x="37" y="7"/>
                      <a:pt x="37" y="7"/>
                      <a:pt x="37" y="7"/>
                    </a:cubicBezTo>
                    <a:cubicBezTo>
                      <a:pt x="40"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7" name="Freeform 23">
                <a:extLst>
                  <a:ext uri="{FF2B5EF4-FFF2-40B4-BE49-F238E27FC236}">
                    <a16:creationId xmlns:a16="http://schemas.microsoft.com/office/drawing/2014/main" id="{B880C6D4-38A4-4DA6-A278-DF227A07F0AA}"/>
                  </a:ext>
                </a:extLst>
              </p:cNvPr>
              <p:cNvSpPr>
                <a:spLocks/>
              </p:cNvSpPr>
              <p:nvPr/>
            </p:nvSpPr>
            <p:spPr bwMode="auto">
              <a:xfrm>
                <a:off x="644526" y="3482975"/>
                <a:ext cx="160338" cy="25400"/>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0" y="0"/>
                      <a:pt x="37" y="0"/>
                    </a:cubicBezTo>
                    <a:cubicBezTo>
                      <a:pt x="6" y="0"/>
                      <a:pt x="6" y="0"/>
                      <a:pt x="6" y="0"/>
                    </a:cubicBezTo>
                    <a:cubicBezTo>
                      <a:pt x="2" y="0"/>
                      <a:pt x="0" y="2"/>
                      <a:pt x="0" y="4"/>
                    </a:cubicBezTo>
                    <a:cubicBezTo>
                      <a:pt x="0" y="6"/>
                      <a:pt x="2" y="7"/>
                      <a:pt x="6" y="7"/>
                    </a:cubicBezTo>
                    <a:cubicBezTo>
                      <a:pt x="37" y="7"/>
                      <a:pt x="37" y="7"/>
                      <a:pt x="37" y="7"/>
                    </a:cubicBezTo>
                    <a:cubicBezTo>
                      <a:pt x="40" y="7"/>
                      <a:pt x="43" y="6"/>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8" name="Freeform 24">
                <a:extLst>
                  <a:ext uri="{FF2B5EF4-FFF2-40B4-BE49-F238E27FC236}">
                    <a16:creationId xmlns:a16="http://schemas.microsoft.com/office/drawing/2014/main" id="{EBCF7806-8100-4900-93C6-EFA6AAE743A7}"/>
                  </a:ext>
                </a:extLst>
              </p:cNvPr>
              <p:cNvSpPr>
                <a:spLocks/>
              </p:cNvSpPr>
              <p:nvPr/>
            </p:nvSpPr>
            <p:spPr bwMode="auto">
              <a:xfrm>
                <a:off x="644526" y="2927350"/>
                <a:ext cx="160338" cy="22225"/>
              </a:xfrm>
              <a:custGeom>
                <a:avLst/>
                <a:gdLst>
                  <a:gd name="T0" fmla="*/ 43 w 43"/>
                  <a:gd name="T1" fmla="*/ 3 h 6"/>
                  <a:gd name="T2" fmla="*/ 37 w 43"/>
                  <a:gd name="T3" fmla="*/ 0 h 6"/>
                  <a:gd name="T4" fmla="*/ 6 w 43"/>
                  <a:gd name="T5" fmla="*/ 0 h 6"/>
                  <a:gd name="T6" fmla="*/ 0 w 43"/>
                  <a:gd name="T7" fmla="*/ 3 h 6"/>
                  <a:gd name="T8" fmla="*/ 6 w 43"/>
                  <a:gd name="T9" fmla="*/ 6 h 6"/>
                  <a:gd name="T10" fmla="*/ 37 w 43"/>
                  <a:gd name="T11" fmla="*/ 6 h 6"/>
                  <a:gd name="T12" fmla="*/ 43 w 4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43" y="3"/>
                    </a:moveTo>
                    <a:cubicBezTo>
                      <a:pt x="43" y="1"/>
                      <a:pt x="40" y="0"/>
                      <a:pt x="37" y="0"/>
                    </a:cubicBezTo>
                    <a:cubicBezTo>
                      <a:pt x="6" y="0"/>
                      <a:pt x="6" y="0"/>
                      <a:pt x="6" y="0"/>
                    </a:cubicBezTo>
                    <a:cubicBezTo>
                      <a:pt x="2" y="0"/>
                      <a:pt x="0" y="1"/>
                      <a:pt x="0" y="3"/>
                    </a:cubicBezTo>
                    <a:cubicBezTo>
                      <a:pt x="0" y="5"/>
                      <a:pt x="2" y="6"/>
                      <a:pt x="6" y="6"/>
                    </a:cubicBezTo>
                    <a:cubicBezTo>
                      <a:pt x="37" y="6"/>
                      <a:pt x="37" y="6"/>
                      <a:pt x="37" y="6"/>
                    </a:cubicBezTo>
                    <a:cubicBezTo>
                      <a:pt x="40" y="6"/>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9" name="Freeform 25">
                <a:extLst>
                  <a:ext uri="{FF2B5EF4-FFF2-40B4-BE49-F238E27FC236}">
                    <a16:creationId xmlns:a16="http://schemas.microsoft.com/office/drawing/2014/main" id="{424756BF-B4A5-40D0-8732-C54931BEBC2A}"/>
                  </a:ext>
                </a:extLst>
              </p:cNvPr>
              <p:cNvSpPr>
                <a:spLocks/>
              </p:cNvSpPr>
              <p:nvPr/>
            </p:nvSpPr>
            <p:spPr bwMode="auto">
              <a:xfrm>
                <a:off x="644526" y="2968625"/>
                <a:ext cx="160338" cy="26987"/>
              </a:xfrm>
              <a:custGeom>
                <a:avLst/>
                <a:gdLst>
                  <a:gd name="T0" fmla="*/ 43 w 43"/>
                  <a:gd name="T1" fmla="*/ 4 h 7"/>
                  <a:gd name="T2" fmla="*/ 37 w 43"/>
                  <a:gd name="T3" fmla="*/ 0 h 7"/>
                  <a:gd name="T4" fmla="*/ 6 w 43"/>
                  <a:gd name="T5" fmla="*/ 0 h 7"/>
                  <a:gd name="T6" fmla="*/ 0 w 43"/>
                  <a:gd name="T7" fmla="*/ 4 h 7"/>
                  <a:gd name="T8" fmla="*/ 6 w 43"/>
                  <a:gd name="T9" fmla="*/ 7 h 7"/>
                  <a:gd name="T10" fmla="*/ 37 w 43"/>
                  <a:gd name="T11" fmla="*/ 7 h 7"/>
                  <a:gd name="T12" fmla="*/ 43 w 4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4"/>
                    </a:moveTo>
                    <a:cubicBezTo>
                      <a:pt x="43" y="2"/>
                      <a:pt x="40" y="0"/>
                      <a:pt x="37" y="0"/>
                    </a:cubicBezTo>
                    <a:cubicBezTo>
                      <a:pt x="6" y="0"/>
                      <a:pt x="6" y="0"/>
                      <a:pt x="6" y="0"/>
                    </a:cubicBezTo>
                    <a:cubicBezTo>
                      <a:pt x="2" y="0"/>
                      <a:pt x="0" y="2"/>
                      <a:pt x="0" y="4"/>
                    </a:cubicBezTo>
                    <a:cubicBezTo>
                      <a:pt x="0" y="5"/>
                      <a:pt x="2" y="7"/>
                      <a:pt x="6" y="7"/>
                    </a:cubicBezTo>
                    <a:cubicBezTo>
                      <a:pt x="37" y="7"/>
                      <a:pt x="37" y="7"/>
                      <a:pt x="37" y="7"/>
                    </a:cubicBezTo>
                    <a:cubicBezTo>
                      <a:pt x="40" y="7"/>
                      <a:pt x="43" y="5"/>
                      <a:pt x="4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0" name="Oval 26">
                <a:extLst>
                  <a:ext uri="{FF2B5EF4-FFF2-40B4-BE49-F238E27FC236}">
                    <a16:creationId xmlns:a16="http://schemas.microsoft.com/office/drawing/2014/main" id="{38D23447-BE2F-41C1-B477-02D0F4FA9076}"/>
                  </a:ext>
                </a:extLst>
              </p:cNvPr>
              <p:cNvSpPr>
                <a:spLocks noChangeArrowheads="1"/>
              </p:cNvSpPr>
              <p:nvPr/>
            </p:nvSpPr>
            <p:spPr bwMode="auto">
              <a:xfrm>
                <a:off x="708026" y="3167063"/>
                <a:ext cx="3016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1" name="Oval 27">
                <a:extLst>
                  <a:ext uri="{FF2B5EF4-FFF2-40B4-BE49-F238E27FC236}">
                    <a16:creationId xmlns:a16="http://schemas.microsoft.com/office/drawing/2014/main" id="{CEB718B9-CDF8-4113-96E4-EC0BD7266362}"/>
                  </a:ext>
                </a:extLst>
              </p:cNvPr>
              <p:cNvSpPr>
                <a:spLocks noChangeArrowheads="1"/>
              </p:cNvSpPr>
              <p:nvPr/>
            </p:nvSpPr>
            <p:spPr bwMode="auto">
              <a:xfrm>
                <a:off x="708026" y="3238500"/>
                <a:ext cx="30163"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2" name="Freeform 28">
                <a:extLst>
                  <a:ext uri="{FF2B5EF4-FFF2-40B4-BE49-F238E27FC236}">
                    <a16:creationId xmlns:a16="http://schemas.microsoft.com/office/drawing/2014/main" id="{D97504B1-0FF9-4F78-9F92-2A3FD92C8713}"/>
                  </a:ext>
                </a:extLst>
              </p:cNvPr>
              <p:cNvSpPr>
                <a:spLocks/>
              </p:cNvSpPr>
              <p:nvPr/>
            </p:nvSpPr>
            <p:spPr bwMode="auto">
              <a:xfrm>
                <a:off x="644526" y="3527425"/>
                <a:ext cx="160338" cy="26987"/>
              </a:xfrm>
              <a:custGeom>
                <a:avLst/>
                <a:gdLst>
                  <a:gd name="T0" fmla="*/ 43 w 43"/>
                  <a:gd name="T1" fmla="*/ 3 h 7"/>
                  <a:gd name="T2" fmla="*/ 37 w 43"/>
                  <a:gd name="T3" fmla="*/ 0 h 7"/>
                  <a:gd name="T4" fmla="*/ 6 w 43"/>
                  <a:gd name="T5" fmla="*/ 0 h 7"/>
                  <a:gd name="T6" fmla="*/ 0 w 43"/>
                  <a:gd name="T7" fmla="*/ 3 h 7"/>
                  <a:gd name="T8" fmla="*/ 6 w 43"/>
                  <a:gd name="T9" fmla="*/ 7 h 7"/>
                  <a:gd name="T10" fmla="*/ 37 w 43"/>
                  <a:gd name="T11" fmla="*/ 7 h 7"/>
                  <a:gd name="T12" fmla="*/ 43 w 4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3" y="3"/>
                    </a:moveTo>
                    <a:cubicBezTo>
                      <a:pt x="43" y="2"/>
                      <a:pt x="40" y="0"/>
                      <a:pt x="37" y="0"/>
                    </a:cubicBezTo>
                    <a:cubicBezTo>
                      <a:pt x="6" y="0"/>
                      <a:pt x="6" y="0"/>
                      <a:pt x="6" y="0"/>
                    </a:cubicBezTo>
                    <a:cubicBezTo>
                      <a:pt x="2" y="0"/>
                      <a:pt x="0" y="2"/>
                      <a:pt x="0" y="3"/>
                    </a:cubicBezTo>
                    <a:cubicBezTo>
                      <a:pt x="0" y="5"/>
                      <a:pt x="2" y="7"/>
                      <a:pt x="6" y="7"/>
                    </a:cubicBezTo>
                    <a:cubicBezTo>
                      <a:pt x="37" y="7"/>
                      <a:pt x="37" y="7"/>
                      <a:pt x="37" y="7"/>
                    </a:cubicBezTo>
                    <a:cubicBezTo>
                      <a:pt x="40" y="7"/>
                      <a:pt x="43" y="5"/>
                      <a:pt x="4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Tree>
    <p:extLst>
      <p:ext uri="{BB962C8B-B14F-4D97-AF65-F5344CB8AC3E}">
        <p14:creationId xmlns:p14="http://schemas.microsoft.com/office/powerpoint/2010/main" val="275919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14</a:t>
            </a:fld>
            <a:endParaRPr lang="ko-KR" altLang="en-ZA" dirty="0"/>
          </a:p>
        </p:txBody>
      </p:sp>
      <p:sp>
        <p:nvSpPr>
          <p:cNvPr id="250" name="Title 2">
            <a:extLst>
              <a:ext uri="{FF2B5EF4-FFF2-40B4-BE49-F238E27FC236}">
                <a16:creationId xmlns:a16="http://schemas.microsoft.com/office/drawing/2014/main" id="{8CE5AD71-DC74-41E9-BAE7-985BF1457AA9}"/>
              </a:ext>
            </a:extLst>
          </p:cNvPr>
          <p:cNvSpPr txBox="1">
            <a:spLocks/>
          </p:cNvSpPr>
          <p:nvPr/>
        </p:nvSpPr>
        <p:spPr>
          <a:xfrm>
            <a:off x="471950" y="304700"/>
            <a:ext cx="11248101" cy="697627"/>
          </a:xfrm>
          <a:prstGeom prst="rect">
            <a:avLst/>
          </a:prstGeom>
        </p:spPr>
        <p:txBody>
          <a:bodyPr vert="horz" lIns="0" tIns="0" rIns="0" bIns="0" rtlCol="0" anchor="ctr">
            <a:noAutofit/>
          </a:bodyPr>
          <a:lstStyle>
            <a:lvl1pPr algn="l" defTabSz="914400" rtl="0" eaLnBrk="1" latinLnBrk="1" hangingPunct="1">
              <a:lnSpc>
                <a:spcPct val="90000"/>
              </a:lnSpc>
              <a:spcBef>
                <a:spcPct val="0"/>
              </a:spcBef>
              <a:buNone/>
              <a:defRPr sz="3200" kern="1200">
                <a:solidFill>
                  <a:schemeClr val="tx1">
                    <a:lumMod val="75000"/>
                    <a:lumOff val="25000"/>
                  </a:schemeClr>
                </a:solidFill>
                <a:latin typeface="맑은 고딕" panose="020B0503020000020004" pitchFamily="50" charset="-127"/>
                <a:ea typeface="맑은 고딕" panose="020B0503020000020004" pitchFamily="50" charset="-127"/>
                <a:cs typeface="+mj-cs"/>
              </a:defRPr>
            </a:lvl1pPr>
          </a:lstStyle>
          <a:p>
            <a:r>
              <a:rPr lang="ko-KR" altLang="en-US" dirty="0"/>
              <a:t>데이터 분석 </a:t>
            </a:r>
            <a:r>
              <a:rPr lang="en-US" dirty="0"/>
              <a:t>Process </a:t>
            </a:r>
            <a:br>
              <a:rPr lang="en-US" dirty="0"/>
            </a:br>
            <a:r>
              <a:rPr lang="en-US" sz="2400" dirty="0"/>
              <a:t>Intel-Broad Center Impact</a:t>
            </a:r>
          </a:p>
        </p:txBody>
      </p:sp>
      <p:sp>
        <p:nvSpPr>
          <p:cNvPr id="251" name="TextBox 250">
            <a:extLst>
              <a:ext uri="{FF2B5EF4-FFF2-40B4-BE49-F238E27FC236}">
                <a16:creationId xmlns:a16="http://schemas.microsoft.com/office/drawing/2014/main" id="{69E0FB79-8528-483E-9208-8EFA00FFC83A}"/>
              </a:ext>
            </a:extLst>
          </p:cNvPr>
          <p:cNvSpPr txBox="1"/>
          <p:nvPr/>
        </p:nvSpPr>
        <p:spPr>
          <a:xfrm>
            <a:off x="471950" y="4423303"/>
            <a:ext cx="4890273" cy="1456809"/>
          </a:xfrm>
          <a:prstGeom prst="rect">
            <a:avLst/>
          </a:prstGeom>
          <a:noFill/>
          <a:ln>
            <a:noFill/>
          </a:ln>
        </p:spPr>
        <p:txBody>
          <a:bodyPr vert="horz" wrap="square" lIns="121920" tIns="121920" rIns="121920" bIns="121920" rtlCol="0">
            <a:spAutoFit/>
          </a:bodyPr>
          <a:lstStyle/>
          <a:p>
            <a:pPr>
              <a:spcBef>
                <a:spcPts val="800"/>
              </a:spcBef>
            </a:pPr>
            <a:r>
              <a:rPr lang="en-US" sz="1200" b="1" dirty="0">
                <a:solidFill>
                  <a:schemeClr val="accent2">
                    <a:lumMod val="40000"/>
                    <a:lumOff val="60000"/>
                  </a:schemeClr>
                </a:solidFill>
              </a:rPr>
              <a:t>Whole Exome Sequencing (WES) </a:t>
            </a:r>
            <a:r>
              <a:rPr lang="en-US" sz="1200" dirty="0"/>
              <a:t>is just a portion of the Genome, outputs less data, is faster to process, and is the current standard given today’s capabilities.  </a:t>
            </a:r>
          </a:p>
          <a:p>
            <a:pPr>
              <a:spcBef>
                <a:spcPts val="800"/>
              </a:spcBef>
            </a:pPr>
            <a:r>
              <a:rPr lang="en-US" sz="1200" b="1" dirty="0">
                <a:solidFill>
                  <a:schemeClr val="accent2">
                    <a:lumMod val="40000"/>
                    <a:lumOff val="60000"/>
                  </a:schemeClr>
                </a:solidFill>
              </a:rPr>
              <a:t>Whole Genome Sequencing (WGS) </a:t>
            </a:r>
            <a:r>
              <a:rPr lang="en-US" sz="1200" dirty="0"/>
              <a:t>is the entire genome, outputs greater data, and provides greater opportunity. Intel’s optimizations &amp; performance are allowing WGS to become the new standard.</a:t>
            </a:r>
          </a:p>
        </p:txBody>
      </p:sp>
      <p:pic>
        <p:nvPicPr>
          <p:cNvPr id="252" name="Picture 2">
            <a:extLst>
              <a:ext uri="{FF2B5EF4-FFF2-40B4-BE49-F238E27FC236}">
                <a16:creationId xmlns:a16="http://schemas.microsoft.com/office/drawing/2014/main" id="{97994040-39E5-484A-900E-D238C8E3C0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6535" y="1478327"/>
            <a:ext cx="10938933" cy="1598184"/>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a:extLst>
              <a:ext uri="{FF2B5EF4-FFF2-40B4-BE49-F238E27FC236}">
                <a16:creationId xmlns:a16="http://schemas.microsoft.com/office/drawing/2014/main" id="{B8C21048-EEC8-4721-B892-99FD442435A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3253" t="72505" r="66460"/>
          <a:stretch/>
        </p:blipFill>
        <p:spPr bwMode="auto">
          <a:xfrm>
            <a:off x="3170167" y="2637084"/>
            <a:ext cx="1125322" cy="439427"/>
          </a:xfrm>
          <a:prstGeom prst="rect">
            <a:avLst/>
          </a:prstGeom>
          <a:noFill/>
          <a:extLst>
            <a:ext uri="{909E8E84-426E-40DD-AFC4-6F175D3DCCD1}">
              <a14:hiddenFill xmlns:a14="http://schemas.microsoft.com/office/drawing/2010/main">
                <a:solidFill>
                  <a:srgbClr val="FFFFFF"/>
                </a:solidFill>
              </a14:hiddenFill>
            </a:ext>
          </a:extLst>
        </p:spPr>
      </p:pic>
      <p:sp>
        <p:nvSpPr>
          <p:cNvPr id="254" name="TextBox 253">
            <a:extLst>
              <a:ext uri="{FF2B5EF4-FFF2-40B4-BE49-F238E27FC236}">
                <a16:creationId xmlns:a16="http://schemas.microsoft.com/office/drawing/2014/main" id="{9F40F693-1CE9-4442-AD59-93A89485E464}"/>
              </a:ext>
            </a:extLst>
          </p:cNvPr>
          <p:cNvSpPr txBox="1"/>
          <p:nvPr/>
        </p:nvSpPr>
        <p:spPr>
          <a:xfrm>
            <a:off x="471947" y="3076511"/>
            <a:ext cx="2203519" cy="1026178"/>
          </a:xfrm>
          <a:prstGeom prst="rect">
            <a:avLst/>
          </a:prstGeom>
          <a:noFill/>
          <a:ln>
            <a:noFill/>
          </a:ln>
        </p:spPr>
        <p:txBody>
          <a:bodyPr vert="horz" wrap="square" lIns="121920" tIns="60960" rIns="121920" bIns="60960" rtlCol="0">
            <a:spAutoFit/>
          </a:bodyPr>
          <a:lstStyle/>
          <a:p>
            <a:pPr algn="ctr"/>
            <a:r>
              <a:rPr lang="en-US" sz="1467" dirty="0"/>
              <a:t>Biological sample</a:t>
            </a:r>
          </a:p>
          <a:p>
            <a:pPr algn="ctr"/>
            <a:r>
              <a:rPr lang="en-US" sz="1467" dirty="0"/>
              <a:t>(blood, saliva, hair, etc.) collected and prepared for the sequencer</a:t>
            </a:r>
          </a:p>
        </p:txBody>
      </p:sp>
      <p:sp>
        <p:nvSpPr>
          <p:cNvPr id="255" name="TextBox 254">
            <a:extLst>
              <a:ext uri="{FF2B5EF4-FFF2-40B4-BE49-F238E27FC236}">
                <a16:creationId xmlns:a16="http://schemas.microsoft.com/office/drawing/2014/main" id="{36CCA28E-758D-4E0A-B20E-264EF6B88CCC}"/>
              </a:ext>
            </a:extLst>
          </p:cNvPr>
          <p:cNvSpPr txBox="1"/>
          <p:nvPr/>
        </p:nvSpPr>
        <p:spPr>
          <a:xfrm>
            <a:off x="2676746" y="3076511"/>
            <a:ext cx="2137965" cy="1026178"/>
          </a:xfrm>
          <a:prstGeom prst="rect">
            <a:avLst/>
          </a:prstGeom>
          <a:noFill/>
          <a:ln>
            <a:noFill/>
          </a:ln>
        </p:spPr>
        <p:txBody>
          <a:bodyPr vert="horz" wrap="square" lIns="121920" tIns="60960" rIns="121920" bIns="60960" rtlCol="0">
            <a:spAutoFit/>
          </a:bodyPr>
          <a:lstStyle/>
          <a:p>
            <a:pPr algn="ctr"/>
            <a:r>
              <a:rPr lang="en-US" sz="1467" dirty="0"/>
              <a:t>NGS Machine:</a:t>
            </a:r>
          </a:p>
          <a:p>
            <a:pPr algn="ctr"/>
            <a:r>
              <a:rPr lang="en-US" sz="1467" dirty="0"/>
              <a:t>Illumina, </a:t>
            </a:r>
            <a:r>
              <a:rPr lang="en-US" sz="1467" dirty="0" err="1"/>
              <a:t>PacBio</a:t>
            </a:r>
            <a:r>
              <a:rPr lang="en-US" sz="1467" dirty="0"/>
              <a:t>, </a:t>
            </a:r>
          </a:p>
          <a:p>
            <a:pPr algn="ctr"/>
            <a:r>
              <a:rPr lang="en-US" sz="1467" dirty="0"/>
              <a:t>Life Tech, Roche, </a:t>
            </a:r>
            <a:br>
              <a:rPr lang="en-US" sz="1467" dirty="0"/>
            </a:br>
            <a:r>
              <a:rPr lang="en-US" sz="1467" dirty="0"/>
              <a:t>Oxford </a:t>
            </a:r>
            <a:r>
              <a:rPr lang="en-US" sz="1467" dirty="0" err="1"/>
              <a:t>Nanopore</a:t>
            </a:r>
            <a:r>
              <a:rPr lang="en-US" sz="1467" dirty="0"/>
              <a:t>, etc.</a:t>
            </a:r>
          </a:p>
        </p:txBody>
      </p:sp>
      <p:sp>
        <p:nvSpPr>
          <p:cNvPr id="256" name="TextBox 255">
            <a:extLst>
              <a:ext uri="{FF2B5EF4-FFF2-40B4-BE49-F238E27FC236}">
                <a16:creationId xmlns:a16="http://schemas.microsoft.com/office/drawing/2014/main" id="{38F895CA-280B-4707-95B8-0F85920B0D04}"/>
              </a:ext>
            </a:extLst>
          </p:cNvPr>
          <p:cNvSpPr txBox="1"/>
          <p:nvPr/>
        </p:nvSpPr>
        <p:spPr>
          <a:xfrm>
            <a:off x="4962019" y="3076511"/>
            <a:ext cx="1828800" cy="574644"/>
          </a:xfrm>
          <a:prstGeom prst="rect">
            <a:avLst/>
          </a:prstGeom>
          <a:noFill/>
          <a:ln>
            <a:noFill/>
          </a:ln>
        </p:spPr>
        <p:txBody>
          <a:bodyPr vert="horz" wrap="square" lIns="121920" tIns="60960" rIns="121920" bIns="60960" rtlCol="0">
            <a:spAutoFit/>
          </a:bodyPr>
          <a:lstStyle/>
          <a:p>
            <a:pPr algn="ctr"/>
            <a:r>
              <a:rPr lang="en-US" sz="1467" dirty="0"/>
              <a:t>File format from </a:t>
            </a:r>
          </a:p>
          <a:p>
            <a:pPr algn="ctr"/>
            <a:r>
              <a:rPr lang="en-US" sz="1467" dirty="0"/>
              <a:t>sequencer</a:t>
            </a:r>
          </a:p>
        </p:txBody>
      </p:sp>
      <p:sp>
        <p:nvSpPr>
          <p:cNvPr id="257" name="TextBox 256">
            <a:extLst>
              <a:ext uri="{FF2B5EF4-FFF2-40B4-BE49-F238E27FC236}">
                <a16:creationId xmlns:a16="http://schemas.microsoft.com/office/drawing/2014/main" id="{3A49BB25-889A-40E9-AB0B-402F1A48808B}"/>
              </a:ext>
            </a:extLst>
          </p:cNvPr>
          <p:cNvSpPr txBox="1"/>
          <p:nvPr/>
        </p:nvSpPr>
        <p:spPr>
          <a:xfrm>
            <a:off x="7202199" y="3076512"/>
            <a:ext cx="2239587" cy="1026178"/>
          </a:xfrm>
          <a:prstGeom prst="rect">
            <a:avLst/>
          </a:prstGeom>
          <a:noFill/>
          <a:ln>
            <a:noFill/>
          </a:ln>
        </p:spPr>
        <p:txBody>
          <a:bodyPr vert="horz" wrap="square" lIns="121920" tIns="60960" rIns="121920" bIns="60960" rtlCol="0">
            <a:spAutoFit/>
          </a:bodyPr>
          <a:lstStyle/>
          <a:p>
            <a:pPr algn="ctr"/>
            <a:r>
              <a:rPr lang="en-US" sz="1467" dirty="0"/>
              <a:t>Analysis</a:t>
            </a:r>
          </a:p>
          <a:p>
            <a:pPr algn="ctr"/>
            <a:r>
              <a:rPr lang="en-US" sz="1467" dirty="0"/>
              <a:t> (&gt;85% samples analyzed with GATK on Intel hardware)</a:t>
            </a:r>
          </a:p>
        </p:txBody>
      </p:sp>
      <p:sp>
        <p:nvSpPr>
          <p:cNvPr id="258" name="TextBox 257">
            <a:extLst>
              <a:ext uri="{FF2B5EF4-FFF2-40B4-BE49-F238E27FC236}">
                <a16:creationId xmlns:a16="http://schemas.microsoft.com/office/drawing/2014/main" id="{5EC5DEE7-CC14-4E13-A054-42B09002D95B}"/>
              </a:ext>
            </a:extLst>
          </p:cNvPr>
          <p:cNvSpPr txBox="1"/>
          <p:nvPr/>
        </p:nvSpPr>
        <p:spPr>
          <a:xfrm>
            <a:off x="9866490" y="3076511"/>
            <a:ext cx="1974183" cy="574644"/>
          </a:xfrm>
          <a:prstGeom prst="rect">
            <a:avLst/>
          </a:prstGeom>
          <a:noFill/>
          <a:ln>
            <a:noFill/>
          </a:ln>
        </p:spPr>
        <p:txBody>
          <a:bodyPr vert="horz" wrap="square" lIns="121920" tIns="60960" rIns="121920" bIns="60960" rtlCol="0">
            <a:spAutoFit/>
          </a:bodyPr>
          <a:lstStyle/>
          <a:p>
            <a:pPr algn="ctr"/>
            <a:r>
              <a:rPr lang="en-US" sz="1467" dirty="0"/>
              <a:t>File Format from </a:t>
            </a:r>
          </a:p>
          <a:p>
            <a:pPr algn="ctr"/>
            <a:r>
              <a:rPr lang="en-US" sz="1467" dirty="0"/>
              <a:t>analysis</a:t>
            </a:r>
          </a:p>
        </p:txBody>
      </p:sp>
      <p:sp>
        <p:nvSpPr>
          <p:cNvPr id="259" name="TextBox 258">
            <a:extLst>
              <a:ext uri="{FF2B5EF4-FFF2-40B4-BE49-F238E27FC236}">
                <a16:creationId xmlns:a16="http://schemas.microsoft.com/office/drawing/2014/main" id="{15BF140C-CE1A-4A33-923A-5F41EA9FB843}"/>
              </a:ext>
            </a:extLst>
          </p:cNvPr>
          <p:cNvSpPr txBox="1"/>
          <p:nvPr/>
        </p:nvSpPr>
        <p:spPr>
          <a:xfrm>
            <a:off x="5559778" y="4423303"/>
            <a:ext cx="6160273" cy="1234003"/>
          </a:xfrm>
          <a:prstGeom prst="roundRect">
            <a:avLst>
              <a:gd name="adj" fmla="val 3347"/>
            </a:avLst>
          </a:prstGeom>
          <a:solidFill>
            <a:schemeClr val="accent1"/>
          </a:solidFill>
          <a:ln>
            <a:solidFill>
              <a:schemeClr val="accent2"/>
            </a:solidFill>
          </a:ln>
        </p:spPr>
        <p:txBody>
          <a:bodyPr vert="horz" wrap="square" lIns="121920" tIns="60960" rIns="121920" bIns="60960" rtlCol="0">
            <a:spAutoFit/>
          </a:bodyPr>
          <a:lstStyle/>
          <a:p>
            <a:pPr>
              <a:spcBef>
                <a:spcPts val="800"/>
              </a:spcBef>
            </a:pPr>
            <a:r>
              <a:rPr lang="en-US" sz="1600" dirty="0"/>
              <a:t>Intel is optimizing performance in these steps by leveraging and expanding Intel adjacent technologies with </a:t>
            </a:r>
            <a:r>
              <a:rPr lang="en-US" sz="1600" dirty="0" err="1"/>
              <a:t>GATK</a:t>
            </a:r>
            <a:r>
              <a:rPr lang="en-US" sz="1600" dirty="0"/>
              <a:t>.</a:t>
            </a:r>
          </a:p>
          <a:p>
            <a:pPr>
              <a:spcBef>
                <a:spcPts val="800"/>
              </a:spcBef>
            </a:pPr>
            <a:r>
              <a:rPr lang="en-US" sz="1600" dirty="0"/>
              <a:t>For example: Intel is currently implementing </a:t>
            </a:r>
            <a:r>
              <a:rPr lang="en-US" sz="1600" dirty="0" err="1"/>
              <a:t>GenomicsDB</a:t>
            </a:r>
            <a:r>
              <a:rPr lang="en-US" sz="1600" dirty="0"/>
              <a:t> for VCF file storage and optimized next-phase output for population genomics.</a:t>
            </a:r>
          </a:p>
        </p:txBody>
      </p:sp>
      <p:sp>
        <p:nvSpPr>
          <p:cNvPr id="260" name="Left Brace 25">
            <a:extLst>
              <a:ext uri="{FF2B5EF4-FFF2-40B4-BE49-F238E27FC236}">
                <a16:creationId xmlns:a16="http://schemas.microsoft.com/office/drawing/2014/main" id="{85590362-8E0A-45C0-B1D0-AA61576CC8F0}"/>
              </a:ext>
            </a:extLst>
          </p:cNvPr>
          <p:cNvSpPr/>
          <p:nvPr/>
        </p:nvSpPr>
        <p:spPr>
          <a:xfrm rot="16200000">
            <a:off x="9331345" y="1943985"/>
            <a:ext cx="259560" cy="4517851"/>
          </a:xfrm>
          <a:prstGeom prst="leftBrace">
            <a:avLst>
              <a:gd name="adj1" fmla="val 41781"/>
              <a:gd name="adj2" fmla="val 50000"/>
            </a:avLst>
          </a:prstGeom>
          <a:ln w="9525" cap="rnd">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940777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사각형: 둥근 모서리 31">
            <a:extLst>
              <a:ext uri="{FF2B5EF4-FFF2-40B4-BE49-F238E27FC236}">
                <a16:creationId xmlns:a16="http://schemas.microsoft.com/office/drawing/2014/main" id="{54295BB5-B2CF-458D-97AA-1463FD83579F}"/>
              </a:ext>
            </a:extLst>
          </p:cNvPr>
          <p:cNvSpPr/>
          <p:nvPr/>
        </p:nvSpPr>
        <p:spPr>
          <a:xfrm>
            <a:off x="4728428" y="1352726"/>
            <a:ext cx="6276512" cy="4385569"/>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제목 6">
            <a:extLst>
              <a:ext uri="{FF2B5EF4-FFF2-40B4-BE49-F238E27FC236}">
                <a16:creationId xmlns:a16="http://schemas.microsoft.com/office/drawing/2014/main" id="{68F35FE5-0290-47F2-B7E6-3CC40E48D781}"/>
              </a:ext>
            </a:extLst>
          </p:cNvPr>
          <p:cNvSpPr>
            <a:spLocks noGrp="1"/>
          </p:cNvSpPr>
          <p:nvPr>
            <p:ph type="title"/>
          </p:nvPr>
        </p:nvSpPr>
        <p:spPr/>
        <p:txBody>
          <a:bodyPr rtlCol="0"/>
          <a:lstStyle/>
          <a:p>
            <a:pPr rtl="0"/>
            <a:r>
              <a:rPr lang="ko-KR" altLang="en-US" dirty="0"/>
              <a:t>디지털 </a:t>
            </a:r>
            <a:r>
              <a:rPr lang="en-US" altLang="ko-KR" dirty="0"/>
              <a:t>transformation</a:t>
            </a:r>
            <a:endParaRPr lang="ko-KR" altLang="en-US" dirty="0"/>
          </a:p>
        </p:txBody>
      </p:sp>
      <p:sp>
        <p:nvSpPr>
          <p:cNvPr id="4" name="슬라이드 번호 개체 틀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rtlCol="0"/>
          <a:lstStyle/>
          <a:p>
            <a:pPr rtl="0"/>
            <a:fld id="{19B51A1E-902D-48AF-9020-955120F399B6}" type="slidenum">
              <a:rPr lang="en-ZA" altLang="ko-KR" smtClean="0"/>
              <a:pPr rtl="0"/>
              <a:t>15</a:t>
            </a:fld>
            <a:endParaRPr lang="ko-KR" altLang="en-ZA" dirty="0"/>
          </a:p>
        </p:txBody>
      </p:sp>
      <p:grpSp>
        <p:nvGrpSpPr>
          <p:cNvPr id="11" name="Group 55">
            <a:extLst>
              <a:ext uri="{FF2B5EF4-FFF2-40B4-BE49-F238E27FC236}">
                <a16:creationId xmlns:a16="http://schemas.microsoft.com/office/drawing/2014/main" id="{0A8F63B7-ECB1-48E1-84CA-7727BD91AE90}"/>
              </a:ext>
            </a:extLst>
          </p:cNvPr>
          <p:cNvGrpSpPr/>
          <p:nvPr/>
        </p:nvGrpSpPr>
        <p:grpSpPr>
          <a:xfrm>
            <a:off x="239974" y="1640149"/>
            <a:ext cx="4065696" cy="3577701"/>
            <a:chOff x="338877" y="2094723"/>
            <a:chExt cx="2741436" cy="2137038"/>
          </a:xfrm>
        </p:grpSpPr>
        <p:sp>
          <p:nvSpPr>
            <p:cNvPr id="12" name="Oval 56">
              <a:extLst>
                <a:ext uri="{FF2B5EF4-FFF2-40B4-BE49-F238E27FC236}">
                  <a16:creationId xmlns:a16="http://schemas.microsoft.com/office/drawing/2014/main" id="{ED3E817B-A9C8-4216-90FE-DEE66AC34D14}"/>
                </a:ext>
              </a:extLst>
            </p:cNvPr>
            <p:cNvSpPr/>
            <p:nvPr/>
          </p:nvSpPr>
          <p:spPr>
            <a:xfrm>
              <a:off x="588146" y="2906717"/>
              <a:ext cx="639983" cy="639983"/>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9643" tIns="44821" rIns="89643" bIns="44821" rtlCol="0" anchor="ctr"/>
            <a:lstStyle/>
            <a:p>
              <a:pPr algn="ctr" defTabSz="914344"/>
              <a:endParaRPr lang="en-US" sz="2400" dirty="0">
                <a:solidFill>
                  <a:srgbClr val="FFFFFF"/>
                </a:solidFill>
              </a:endParaRPr>
            </a:p>
          </p:txBody>
        </p:sp>
        <p:sp>
          <p:nvSpPr>
            <p:cNvPr id="13" name="Oval 57">
              <a:extLst>
                <a:ext uri="{FF2B5EF4-FFF2-40B4-BE49-F238E27FC236}">
                  <a16:creationId xmlns:a16="http://schemas.microsoft.com/office/drawing/2014/main" id="{BB509D50-90CA-4FA9-97E1-D110EBF91831}"/>
                </a:ext>
              </a:extLst>
            </p:cNvPr>
            <p:cNvSpPr/>
            <p:nvPr/>
          </p:nvSpPr>
          <p:spPr>
            <a:xfrm>
              <a:off x="1356084" y="3407478"/>
              <a:ext cx="639983" cy="639983"/>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9643" tIns="44821" rIns="89643" bIns="44821" rtlCol="0" anchor="ctr"/>
            <a:lstStyle/>
            <a:p>
              <a:pPr algn="ctr" defTabSz="914344"/>
              <a:endParaRPr lang="en-US" sz="2400" dirty="0">
                <a:solidFill>
                  <a:srgbClr val="FFFFFF"/>
                </a:solidFill>
              </a:endParaRPr>
            </a:p>
          </p:txBody>
        </p:sp>
        <p:sp>
          <p:nvSpPr>
            <p:cNvPr id="14" name="Oval 58">
              <a:extLst>
                <a:ext uri="{FF2B5EF4-FFF2-40B4-BE49-F238E27FC236}">
                  <a16:creationId xmlns:a16="http://schemas.microsoft.com/office/drawing/2014/main" id="{A55D858F-D830-4892-BEE9-7FE88303730E}"/>
                </a:ext>
              </a:extLst>
            </p:cNvPr>
            <p:cNvSpPr/>
            <p:nvPr/>
          </p:nvSpPr>
          <p:spPr>
            <a:xfrm>
              <a:off x="1804029" y="2094723"/>
              <a:ext cx="639983" cy="639983"/>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9643" tIns="44821" rIns="89643" bIns="44821" rtlCol="0" anchor="ctr"/>
            <a:lstStyle/>
            <a:p>
              <a:pPr algn="ctr" defTabSz="914344"/>
              <a:endParaRPr lang="en-US" sz="2400" dirty="0">
                <a:solidFill>
                  <a:srgbClr val="FFFFFF"/>
                </a:solidFill>
              </a:endParaRPr>
            </a:p>
          </p:txBody>
        </p:sp>
        <p:sp>
          <p:nvSpPr>
            <p:cNvPr id="15" name="Oval 59">
              <a:extLst>
                <a:ext uri="{FF2B5EF4-FFF2-40B4-BE49-F238E27FC236}">
                  <a16:creationId xmlns:a16="http://schemas.microsoft.com/office/drawing/2014/main" id="{51FF7463-B2CB-4574-9471-A911B54DEDE4}"/>
                </a:ext>
              </a:extLst>
            </p:cNvPr>
            <p:cNvSpPr/>
            <p:nvPr/>
          </p:nvSpPr>
          <p:spPr>
            <a:xfrm>
              <a:off x="1356083" y="2683628"/>
              <a:ext cx="639983" cy="6399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89643" tIns="44821" rIns="89643" bIns="44821" rtlCol="0" anchor="ctr"/>
            <a:lstStyle/>
            <a:p>
              <a:pPr algn="ctr" defTabSz="914344"/>
              <a:endParaRPr lang="en-US" sz="3200" b="1" dirty="0">
                <a:solidFill>
                  <a:srgbClr val="0072C6"/>
                </a:solidFill>
              </a:endParaRPr>
            </a:p>
          </p:txBody>
        </p:sp>
        <p:sp>
          <p:nvSpPr>
            <p:cNvPr id="16" name="Oval 60">
              <a:extLst>
                <a:ext uri="{FF2B5EF4-FFF2-40B4-BE49-F238E27FC236}">
                  <a16:creationId xmlns:a16="http://schemas.microsoft.com/office/drawing/2014/main" id="{A104EE35-8DEA-48D3-922E-05D35F97E16F}"/>
                </a:ext>
              </a:extLst>
            </p:cNvPr>
            <p:cNvSpPr/>
            <p:nvPr/>
          </p:nvSpPr>
          <p:spPr>
            <a:xfrm>
              <a:off x="921992" y="2094723"/>
              <a:ext cx="639983" cy="639983"/>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4821" rIns="0" bIns="44821" rtlCol="0" anchor="b" anchorCtr="0"/>
            <a:lstStyle/>
            <a:p>
              <a:pPr algn="ctr" defTabSz="914344"/>
              <a:endParaRPr lang="en-US" sz="1333" dirty="0">
                <a:solidFill>
                  <a:srgbClr val="008272"/>
                </a:solidFill>
              </a:endParaRPr>
            </a:p>
          </p:txBody>
        </p:sp>
        <p:pic>
          <p:nvPicPr>
            <p:cNvPr id="17" name="Picture 9" descr="D:\PowerPoint\102313\Intel Healthcare\Presentation-Graphics\Presentation-Graphics\128x128-icon-genomics.png">
              <a:extLst>
                <a:ext uri="{FF2B5EF4-FFF2-40B4-BE49-F238E27FC236}">
                  <a16:creationId xmlns:a16="http://schemas.microsoft.com/office/drawing/2014/main" id="{A08F5256-E8CA-4430-99EE-3251D6CD6E2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11425" y="3476294"/>
              <a:ext cx="529300" cy="529300"/>
            </a:xfrm>
            <a:prstGeom prst="rect">
              <a:avLst/>
            </a:prstGeom>
            <a:noFill/>
            <a:extLst>
              <a:ext uri="{909E8E84-426E-40DD-AFC4-6F175D3DCCD1}">
                <a14:hiddenFill xmlns:a14="http://schemas.microsoft.com/office/drawing/2010/main">
                  <a:solidFill>
                    <a:srgbClr val="FFFFFF"/>
                  </a:solidFill>
                </a14:hiddenFill>
              </a:ext>
            </a:extLst>
          </p:spPr>
        </p:pic>
        <p:sp>
          <p:nvSpPr>
            <p:cNvPr id="18" name="Oval 62">
              <a:extLst>
                <a:ext uri="{FF2B5EF4-FFF2-40B4-BE49-F238E27FC236}">
                  <a16:creationId xmlns:a16="http://schemas.microsoft.com/office/drawing/2014/main" id="{36C7A4B5-F1E5-48FC-8F61-28E92FBDB440}"/>
                </a:ext>
              </a:extLst>
            </p:cNvPr>
            <p:cNvSpPr/>
            <p:nvPr/>
          </p:nvSpPr>
          <p:spPr>
            <a:xfrm>
              <a:off x="2124021" y="2906717"/>
              <a:ext cx="639983" cy="639983"/>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9643" tIns="44821" rIns="89643" bIns="44821" rtlCol="0" anchor="ctr"/>
            <a:lstStyle/>
            <a:p>
              <a:pPr algn="ctr" defTabSz="914344"/>
              <a:endParaRPr lang="en-US" sz="2400" dirty="0">
                <a:solidFill>
                  <a:srgbClr val="FFFFFF"/>
                </a:solidFill>
              </a:endParaRPr>
            </a:p>
          </p:txBody>
        </p:sp>
        <p:sp>
          <p:nvSpPr>
            <p:cNvPr id="19" name="TextBox 18">
              <a:extLst>
                <a:ext uri="{FF2B5EF4-FFF2-40B4-BE49-F238E27FC236}">
                  <a16:creationId xmlns:a16="http://schemas.microsoft.com/office/drawing/2014/main" id="{21AE13C1-25E9-4894-9CE4-94A152540DA1}"/>
                </a:ext>
              </a:extLst>
            </p:cNvPr>
            <p:cNvSpPr txBox="1"/>
            <p:nvPr/>
          </p:nvSpPr>
          <p:spPr>
            <a:xfrm>
              <a:off x="1411425" y="4040714"/>
              <a:ext cx="529300" cy="191047"/>
            </a:xfrm>
            <a:prstGeom prst="rect">
              <a:avLst/>
            </a:prstGeom>
            <a:noFill/>
          </p:spPr>
          <p:txBody>
            <a:bodyPr wrap="square" lIns="0" tIns="44821" rIns="0" bIns="44821" rtlCol="0">
              <a:spAutoFit/>
            </a:bodyPr>
            <a:lstStyle/>
            <a:p>
              <a:pPr algn="ctr" defTabSz="914344"/>
              <a:r>
                <a:rPr lang="en-US" sz="1067" dirty="0"/>
                <a:t>Genomics</a:t>
              </a:r>
            </a:p>
          </p:txBody>
        </p:sp>
        <p:sp>
          <p:nvSpPr>
            <p:cNvPr id="20" name="TextBox 19">
              <a:extLst>
                <a:ext uri="{FF2B5EF4-FFF2-40B4-BE49-F238E27FC236}">
                  <a16:creationId xmlns:a16="http://schemas.microsoft.com/office/drawing/2014/main" id="{817F1A31-5BD5-4046-A90F-867A55EA1040}"/>
                </a:ext>
              </a:extLst>
            </p:cNvPr>
            <p:cNvSpPr txBox="1"/>
            <p:nvPr/>
          </p:nvSpPr>
          <p:spPr>
            <a:xfrm>
              <a:off x="643488" y="3546700"/>
              <a:ext cx="529300" cy="191048"/>
            </a:xfrm>
            <a:prstGeom prst="rect">
              <a:avLst/>
            </a:prstGeom>
            <a:noFill/>
          </p:spPr>
          <p:txBody>
            <a:bodyPr wrap="square" lIns="0" tIns="44821" rIns="0" bIns="44821" rtlCol="0">
              <a:spAutoFit/>
            </a:bodyPr>
            <a:lstStyle/>
            <a:p>
              <a:pPr algn="ctr" defTabSz="914344"/>
              <a:r>
                <a:rPr lang="en-US" sz="1067" dirty="0"/>
                <a:t>Clinical</a:t>
              </a:r>
            </a:p>
          </p:txBody>
        </p:sp>
        <p:sp>
          <p:nvSpPr>
            <p:cNvPr id="21" name="TextBox 20">
              <a:extLst>
                <a:ext uri="{FF2B5EF4-FFF2-40B4-BE49-F238E27FC236}">
                  <a16:creationId xmlns:a16="http://schemas.microsoft.com/office/drawing/2014/main" id="{7944E706-805B-4128-B8BA-235CD59ABF83}"/>
                </a:ext>
              </a:extLst>
            </p:cNvPr>
            <p:cNvSpPr txBox="1"/>
            <p:nvPr/>
          </p:nvSpPr>
          <p:spPr>
            <a:xfrm>
              <a:off x="2498890" y="2257659"/>
              <a:ext cx="581423" cy="314206"/>
            </a:xfrm>
            <a:prstGeom prst="rect">
              <a:avLst/>
            </a:prstGeom>
            <a:noFill/>
          </p:spPr>
          <p:txBody>
            <a:bodyPr wrap="square" lIns="0" tIns="44821" rIns="0" bIns="44821" rtlCol="0">
              <a:spAutoFit/>
            </a:bodyPr>
            <a:lstStyle/>
            <a:p>
              <a:pPr defTabSz="914344"/>
              <a:r>
                <a:rPr lang="en-US" sz="1067" dirty="0"/>
                <a:t>Claims &amp; transactions</a:t>
              </a:r>
            </a:p>
          </p:txBody>
        </p:sp>
        <p:sp>
          <p:nvSpPr>
            <p:cNvPr id="22" name="TextBox 21">
              <a:extLst>
                <a:ext uri="{FF2B5EF4-FFF2-40B4-BE49-F238E27FC236}">
                  <a16:creationId xmlns:a16="http://schemas.microsoft.com/office/drawing/2014/main" id="{0B8D97EE-0013-4DB2-9690-0037CF3033AA}"/>
                </a:ext>
              </a:extLst>
            </p:cNvPr>
            <p:cNvSpPr txBox="1"/>
            <p:nvPr/>
          </p:nvSpPr>
          <p:spPr>
            <a:xfrm>
              <a:off x="338877" y="2274690"/>
              <a:ext cx="529300" cy="191048"/>
            </a:xfrm>
            <a:prstGeom prst="rect">
              <a:avLst/>
            </a:prstGeom>
            <a:noFill/>
          </p:spPr>
          <p:txBody>
            <a:bodyPr wrap="square" lIns="0" tIns="44821" rIns="0" bIns="44821" rtlCol="0">
              <a:spAutoFit/>
            </a:bodyPr>
            <a:lstStyle/>
            <a:p>
              <a:pPr algn="r" defTabSz="914344"/>
              <a:r>
                <a:rPr lang="en-US" sz="1067" dirty="0"/>
                <a:t>Meds &amp; labs</a:t>
              </a:r>
            </a:p>
          </p:txBody>
        </p:sp>
        <p:pic>
          <p:nvPicPr>
            <p:cNvPr id="23" name="Picture 10" descr="D:\PowerPoint\102313\Intel Healthcare\Presentation-Graphics\Presentation-Graphics\128x128-icon-clinical-trials.png">
              <a:extLst>
                <a:ext uri="{FF2B5EF4-FFF2-40B4-BE49-F238E27FC236}">
                  <a16:creationId xmlns:a16="http://schemas.microsoft.com/office/drawing/2014/main" id="{89F9F9AF-E0ED-4EAA-B279-E00A5300AD1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15920" y="2205682"/>
              <a:ext cx="452126" cy="45212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D:\PowerPoint\102313\Intel Healthcare\Presentation-Graphics\Presentation-Graphics\128x128-icon-patient-prm.png">
              <a:extLst>
                <a:ext uri="{FF2B5EF4-FFF2-40B4-BE49-F238E27FC236}">
                  <a16:creationId xmlns:a16="http://schemas.microsoft.com/office/drawing/2014/main" id="{7D060BF0-59BA-439E-BD72-F56090D76B0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47062" y="2929759"/>
              <a:ext cx="593900" cy="5939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D:\PowerPoint\102313\Intel Healthcare\Presentation-Graphics\Presentation-Graphics\128x128-icon-rev-realization.png">
              <a:extLst>
                <a:ext uri="{FF2B5EF4-FFF2-40B4-BE49-F238E27FC236}">
                  <a16:creationId xmlns:a16="http://schemas.microsoft.com/office/drawing/2014/main" id="{D4495C70-2762-4786-BB07-E389FFCD3CA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71801" y="2169948"/>
              <a:ext cx="504437" cy="5044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3" descr="D:\PowerPoint\102313\Intel Healthcare\Presentation-Graphics\Presentation-Graphics\128x128-icon-provider-prm.png">
              <a:extLst>
                <a:ext uri="{FF2B5EF4-FFF2-40B4-BE49-F238E27FC236}">
                  <a16:creationId xmlns:a16="http://schemas.microsoft.com/office/drawing/2014/main" id="{07F96ECD-CEF4-4C25-A753-6C95D4EB766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1187" y="2929758"/>
              <a:ext cx="593900" cy="5939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558D10A-CC33-4D71-9C6C-A0850DEC7104}"/>
                </a:ext>
              </a:extLst>
            </p:cNvPr>
            <p:cNvSpPr txBox="1"/>
            <p:nvPr/>
          </p:nvSpPr>
          <p:spPr>
            <a:xfrm>
              <a:off x="2179362" y="3546700"/>
              <a:ext cx="529300" cy="314206"/>
            </a:xfrm>
            <a:prstGeom prst="rect">
              <a:avLst/>
            </a:prstGeom>
            <a:noFill/>
          </p:spPr>
          <p:txBody>
            <a:bodyPr wrap="square" lIns="0" tIns="44821" rIns="0" bIns="44821" rtlCol="0">
              <a:spAutoFit/>
            </a:bodyPr>
            <a:lstStyle/>
            <a:p>
              <a:pPr algn="ctr" defTabSz="914344"/>
              <a:r>
                <a:rPr lang="en-US" sz="1067" dirty="0"/>
                <a:t>Patient experience</a:t>
              </a:r>
            </a:p>
          </p:txBody>
        </p:sp>
        <p:sp>
          <p:nvSpPr>
            <p:cNvPr id="29" name="TextBox 28">
              <a:extLst>
                <a:ext uri="{FF2B5EF4-FFF2-40B4-BE49-F238E27FC236}">
                  <a16:creationId xmlns:a16="http://schemas.microsoft.com/office/drawing/2014/main" id="{FB017BE7-8AB9-459F-8AE7-C6A1EEF42C8A}"/>
                </a:ext>
              </a:extLst>
            </p:cNvPr>
            <p:cNvSpPr txBox="1"/>
            <p:nvPr/>
          </p:nvSpPr>
          <p:spPr>
            <a:xfrm>
              <a:off x="1356084" y="2843707"/>
              <a:ext cx="639983" cy="375569"/>
            </a:xfrm>
            <a:prstGeom prst="rect">
              <a:avLst/>
            </a:prstGeom>
            <a:noFill/>
          </p:spPr>
          <p:txBody>
            <a:bodyPr wrap="square" lIns="0" tIns="44821" rIns="0" bIns="44821" rtlCol="0">
              <a:spAutoFit/>
            </a:bodyPr>
            <a:lstStyle/>
            <a:p>
              <a:pPr algn="ctr" defTabSz="914344"/>
              <a:r>
                <a:rPr lang="en-US" sz="1333" b="1" dirty="0">
                  <a:solidFill>
                    <a:srgbClr val="000000"/>
                  </a:solidFill>
                </a:rPr>
                <a:t>Personal data </a:t>
              </a:r>
            </a:p>
          </p:txBody>
        </p:sp>
      </p:grpSp>
      <p:pic>
        <p:nvPicPr>
          <p:cNvPr id="30" name="Picture 54">
            <a:extLst>
              <a:ext uri="{FF2B5EF4-FFF2-40B4-BE49-F238E27FC236}">
                <a16:creationId xmlns:a16="http://schemas.microsoft.com/office/drawing/2014/main" id="{D96E2505-3E39-4285-A85A-BCA7D6502A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1556" y="1346497"/>
            <a:ext cx="4454722" cy="4454722"/>
          </a:xfrm>
          <a:prstGeom prst="rect">
            <a:avLst/>
          </a:prstGeom>
        </p:spPr>
      </p:pic>
    </p:spTree>
    <p:extLst>
      <p:ext uri="{BB962C8B-B14F-4D97-AF65-F5344CB8AC3E}">
        <p14:creationId xmlns:p14="http://schemas.microsoft.com/office/powerpoint/2010/main" val="3797378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개체 틀 그림">
            <a:extLst>
              <a:ext uri="{FF2B5EF4-FFF2-40B4-BE49-F238E27FC236}">
                <a16:creationId xmlns:a16="http://schemas.microsoft.com/office/drawing/2014/main" id="{925A3C19-2816-4D4F-B6A9-C4A6DA022E39}"/>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6714" y="86714"/>
            <a:ext cx="6009285" cy="6684572"/>
          </a:xfrm>
        </p:spPr>
      </p:pic>
      <p:sp>
        <p:nvSpPr>
          <p:cNvPr id="7" name="부제목 6">
            <a:extLst>
              <a:ext uri="{FF2B5EF4-FFF2-40B4-BE49-F238E27FC236}">
                <a16:creationId xmlns:a16="http://schemas.microsoft.com/office/drawing/2014/main" id="{DA0FE6D5-D475-4CBB-A6C2-E3D991A36891}"/>
              </a:ext>
            </a:extLst>
          </p:cNvPr>
          <p:cNvSpPr>
            <a:spLocks noGrp="1"/>
          </p:cNvSpPr>
          <p:nvPr>
            <p:ph type="subTitle" idx="1"/>
          </p:nvPr>
        </p:nvSpPr>
        <p:spPr/>
        <p:txBody>
          <a:bodyPr rtlCol="0"/>
          <a:lstStyle/>
          <a:p>
            <a:pPr rtl="0"/>
            <a:r>
              <a:rPr lang="ko-KR" altLang="en-US" dirty="0"/>
              <a:t>시장변화</a:t>
            </a:r>
            <a:endParaRPr lang="en-US" altLang="ko-KR" dirty="0"/>
          </a:p>
        </p:txBody>
      </p:sp>
      <p:grpSp>
        <p:nvGrpSpPr>
          <p:cNvPr id="60" name="그룹 59" title="기하 도형">
            <a:extLst>
              <a:ext uri="{FF2B5EF4-FFF2-40B4-BE49-F238E27FC236}">
                <a16:creationId xmlns:a16="http://schemas.microsoft.com/office/drawing/2014/main" id="{502D7333-D43E-4F9D-B14F-59FA693F743A}"/>
              </a:ext>
            </a:extLst>
          </p:cNvPr>
          <p:cNvGrpSpPr/>
          <p:nvPr/>
        </p:nvGrpSpPr>
        <p:grpSpPr>
          <a:xfrm>
            <a:off x="8203224" y="-109"/>
            <a:ext cx="3081180" cy="3011457"/>
            <a:chOff x="8203224" y="-109"/>
            <a:chExt cx="3081180" cy="3011457"/>
          </a:xfrm>
        </p:grpSpPr>
        <p:sp>
          <p:nvSpPr>
            <p:cNvPr id="50" name="자유형: 도형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51" name="자유형: 도형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52" name="자유형: 도형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53" name="자유형: 도형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54" name="자유형: 도형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55" name="자유형: 도형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grpSp>
      <p:sp>
        <p:nvSpPr>
          <p:cNvPr id="5" name="슬라이드 번호 개체 틀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rtlCol="0"/>
          <a:lstStyle/>
          <a:p>
            <a:pPr rtl="0"/>
            <a:fld id="{19B51A1E-902D-48AF-9020-955120F399B6}" type="slidenum">
              <a:rPr lang="en-ZA" altLang="ko-KR" smtClean="0"/>
              <a:pPr rtl="0"/>
              <a:t>16</a:t>
            </a:fld>
            <a:endParaRPr lang="ko-KR" altLang="en-ZA" dirty="0"/>
          </a:p>
        </p:txBody>
      </p:sp>
      <p:pic>
        <p:nvPicPr>
          <p:cNvPr id="15" name="Picture 2">
            <a:extLst>
              <a:ext uri="{FF2B5EF4-FFF2-40B4-BE49-F238E27FC236}">
                <a16:creationId xmlns:a16="http://schemas.microsoft.com/office/drawing/2014/main" id="{33F0A1D8-5D94-47B3-9407-160FA5F00A5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1"/>
          <a:stretch/>
        </p:blipFill>
        <p:spPr>
          <a:xfrm flipH="1">
            <a:off x="6095998" y="84499"/>
            <a:ext cx="6009285" cy="4068174"/>
          </a:xfrm>
          <a:prstGeom prst="rect">
            <a:avLst/>
          </a:prstGeom>
        </p:spPr>
      </p:pic>
    </p:spTree>
    <p:extLst>
      <p:ext uri="{BB962C8B-B14F-4D97-AF65-F5344CB8AC3E}">
        <p14:creationId xmlns:p14="http://schemas.microsoft.com/office/powerpoint/2010/main" val="2037263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17</a:t>
            </a:fld>
            <a:endParaRPr lang="ko-KR" altLang="en-ZA" dirty="0"/>
          </a:p>
        </p:txBody>
      </p:sp>
      <p:pic>
        <p:nvPicPr>
          <p:cNvPr id="44" name="Picture Placeholder 5">
            <a:extLst>
              <a:ext uri="{FF2B5EF4-FFF2-40B4-BE49-F238E27FC236}">
                <a16:creationId xmlns:a16="http://schemas.microsoft.com/office/drawing/2014/main" id="{A9E3A4B7-5708-4894-B6FD-0240BD47653E}"/>
              </a:ext>
            </a:extLst>
          </p:cNvPr>
          <p:cNvPicPr>
            <a:picLocks noChangeAspect="1"/>
          </p:cNvPicPr>
          <p:nvPr/>
        </p:nvPicPr>
        <p:blipFill>
          <a:blip r:embed="rId3" cstate="print">
            <a:extLst>
              <a:ext uri="{28A0092B-C50C-407E-A947-70E740481C1C}">
                <a14:useLocalDpi xmlns:a14="http://schemas.microsoft.com/office/drawing/2010/main"/>
              </a:ext>
            </a:extLst>
          </a:blip>
          <a:srcRect t="20" b="20"/>
          <a:stretch>
            <a:fillRect/>
          </a:stretch>
        </p:blipFill>
        <p:spPr>
          <a:xfrm>
            <a:off x="0" y="0"/>
            <a:ext cx="12192000" cy="2050925"/>
          </a:xfrm>
          <a:prstGeom prst="rect">
            <a:avLst/>
          </a:prstGeom>
        </p:spPr>
      </p:pic>
      <p:sp>
        <p:nvSpPr>
          <p:cNvPr id="45" name="Freeform 7">
            <a:extLst>
              <a:ext uri="{FF2B5EF4-FFF2-40B4-BE49-F238E27FC236}">
                <a16:creationId xmlns:a16="http://schemas.microsoft.com/office/drawing/2014/main" id="{BF8B34FE-0070-4348-9A2D-3138390159D2}"/>
              </a:ext>
            </a:extLst>
          </p:cNvPr>
          <p:cNvSpPr>
            <a:spLocks/>
          </p:cNvSpPr>
          <p:nvPr/>
        </p:nvSpPr>
        <p:spPr bwMode="auto">
          <a:xfrm>
            <a:off x="2761525" y="3132376"/>
            <a:ext cx="2183324" cy="1879447"/>
          </a:xfrm>
          <a:custGeom>
            <a:avLst/>
            <a:gdLst/>
            <a:ahLst/>
            <a:cxnLst/>
            <a:rect l="l" t="t" r="r" b="b"/>
            <a:pathLst>
              <a:path w="2692561" h="2317806">
                <a:moveTo>
                  <a:pt x="1350141" y="0"/>
                </a:moveTo>
                <a:cubicBezTo>
                  <a:pt x="1350141" y="0"/>
                  <a:pt x="1705314" y="15440"/>
                  <a:pt x="1767083" y="277922"/>
                </a:cubicBezTo>
                <a:cubicBezTo>
                  <a:pt x="1805689" y="440043"/>
                  <a:pt x="1782525" y="524963"/>
                  <a:pt x="1852016" y="555843"/>
                </a:cubicBezTo>
                <a:cubicBezTo>
                  <a:pt x="1921506" y="579004"/>
                  <a:pt x="1913785" y="810605"/>
                  <a:pt x="1844295" y="826045"/>
                </a:cubicBezTo>
                <a:cubicBezTo>
                  <a:pt x="1782525" y="841485"/>
                  <a:pt x="1767083" y="965006"/>
                  <a:pt x="1751641" y="1011326"/>
                </a:cubicBezTo>
                <a:cubicBezTo>
                  <a:pt x="1728477" y="1080807"/>
                  <a:pt x="1674429" y="1150287"/>
                  <a:pt x="1635824" y="1181167"/>
                </a:cubicBezTo>
                <a:cubicBezTo>
                  <a:pt x="1589497" y="1219767"/>
                  <a:pt x="1635824" y="1420489"/>
                  <a:pt x="1674429" y="1474529"/>
                </a:cubicBezTo>
                <a:cubicBezTo>
                  <a:pt x="1705314" y="1528569"/>
                  <a:pt x="1913785" y="1590330"/>
                  <a:pt x="1975554" y="1598050"/>
                </a:cubicBezTo>
                <a:cubicBezTo>
                  <a:pt x="2037323" y="1605770"/>
                  <a:pt x="2400217" y="1682970"/>
                  <a:pt x="2469708" y="1783331"/>
                </a:cubicBezTo>
                <a:cubicBezTo>
                  <a:pt x="2514188" y="1852512"/>
                  <a:pt x="2615611" y="1937509"/>
                  <a:pt x="2692561" y="2317806"/>
                </a:cubicBezTo>
                <a:lnTo>
                  <a:pt x="0" y="2317806"/>
                </a:lnTo>
                <a:cubicBezTo>
                  <a:pt x="76950" y="1937509"/>
                  <a:pt x="178373" y="1852512"/>
                  <a:pt x="222854" y="1783331"/>
                </a:cubicBezTo>
                <a:cubicBezTo>
                  <a:pt x="300065" y="1682970"/>
                  <a:pt x="655238" y="1605770"/>
                  <a:pt x="717007" y="1598050"/>
                </a:cubicBezTo>
                <a:cubicBezTo>
                  <a:pt x="778776" y="1590330"/>
                  <a:pt x="987247" y="1528569"/>
                  <a:pt x="1018132" y="1474529"/>
                </a:cubicBezTo>
                <a:cubicBezTo>
                  <a:pt x="1056738" y="1420489"/>
                  <a:pt x="1103064" y="1219767"/>
                  <a:pt x="1056738" y="1181167"/>
                </a:cubicBezTo>
                <a:cubicBezTo>
                  <a:pt x="1018132" y="1150287"/>
                  <a:pt x="964084" y="1080807"/>
                  <a:pt x="940920" y="1011326"/>
                </a:cubicBezTo>
                <a:cubicBezTo>
                  <a:pt x="925478" y="965006"/>
                  <a:pt x="910036" y="841485"/>
                  <a:pt x="855988" y="826045"/>
                </a:cubicBezTo>
                <a:cubicBezTo>
                  <a:pt x="778776" y="810605"/>
                  <a:pt x="771055" y="579004"/>
                  <a:pt x="840545" y="555843"/>
                </a:cubicBezTo>
                <a:cubicBezTo>
                  <a:pt x="917757" y="524963"/>
                  <a:pt x="886872" y="440043"/>
                  <a:pt x="925478" y="277922"/>
                </a:cubicBezTo>
                <a:cubicBezTo>
                  <a:pt x="987247" y="15440"/>
                  <a:pt x="1350141" y="0"/>
                  <a:pt x="1350141" y="0"/>
                </a:cubicBezTo>
                <a:close/>
              </a:path>
            </a:pathLst>
          </a:custGeom>
          <a:solidFill>
            <a:schemeClr val="accent6"/>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6" name="Freeform 7">
            <a:extLst>
              <a:ext uri="{FF2B5EF4-FFF2-40B4-BE49-F238E27FC236}">
                <a16:creationId xmlns:a16="http://schemas.microsoft.com/office/drawing/2014/main" id="{6F8557D7-13C8-4B14-854F-B0011468A153}"/>
              </a:ext>
            </a:extLst>
          </p:cNvPr>
          <p:cNvSpPr>
            <a:spLocks/>
          </p:cNvSpPr>
          <p:nvPr/>
        </p:nvSpPr>
        <p:spPr bwMode="auto">
          <a:xfrm>
            <a:off x="7193888" y="3132376"/>
            <a:ext cx="2183324" cy="1879447"/>
          </a:xfrm>
          <a:custGeom>
            <a:avLst/>
            <a:gdLst/>
            <a:ahLst/>
            <a:cxnLst/>
            <a:rect l="l" t="t" r="r" b="b"/>
            <a:pathLst>
              <a:path w="2692561" h="2317806">
                <a:moveTo>
                  <a:pt x="1350141" y="0"/>
                </a:moveTo>
                <a:cubicBezTo>
                  <a:pt x="1350141" y="0"/>
                  <a:pt x="1705314" y="15440"/>
                  <a:pt x="1767083" y="277922"/>
                </a:cubicBezTo>
                <a:cubicBezTo>
                  <a:pt x="1805689" y="440043"/>
                  <a:pt x="1782525" y="524963"/>
                  <a:pt x="1852016" y="555843"/>
                </a:cubicBezTo>
                <a:cubicBezTo>
                  <a:pt x="1921506" y="579004"/>
                  <a:pt x="1913785" y="810605"/>
                  <a:pt x="1844295" y="826045"/>
                </a:cubicBezTo>
                <a:cubicBezTo>
                  <a:pt x="1782525" y="841485"/>
                  <a:pt x="1767083" y="965006"/>
                  <a:pt x="1751641" y="1011326"/>
                </a:cubicBezTo>
                <a:cubicBezTo>
                  <a:pt x="1728477" y="1080807"/>
                  <a:pt x="1674429" y="1150287"/>
                  <a:pt x="1635824" y="1181167"/>
                </a:cubicBezTo>
                <a:cubicBezTo>
                  <a:pt x="1589497" y="1219767"/>
                  <a:pt x="1635824" y="1420489"/>
                  <a:pt x="1674429" y="1474529"/>
                </a:cubicBezTo>
                <a:cubicBezTo>
                  <a:pt x="1705314" y="1528569"/>
                  <a:pt x="1913785" y="1590330"/>
                  <a:pt x="1975554" y="1598050"/>
                </a:cubicBezTo>
                <a:cubicBezTo>
                  <a:pt x="2037323" y="1605770"/>
                  <a:pt x="2400217" y="1682970"/>
                  <a:pt x="2469708" y="1783331"/>
                </a:cubicBezTo>
                <a:cubicBezTo>
                  <a:pt x="2514188" y="1852512"/>
                  <a:pt x="2615611" y="1937509"/>
                  <a:pt x="2692561" y="2317806"/>
                </a:cubicBezTo>
                <a:lnTo>
                  <a:pt x="0" y="2317806"/>
                </a:lnTo>
                <a:cubicBezTo>
                  <a:pt x="76950" y="1937509"/>
                  <a:pt x="178373" y="1852512"/>
                  <a:pt x="222854" y="1783331"/>
                </a:cubicBezTo>
                <a:cubicBezTo>
                  <a:pt x="300065" y="1682970"/>
                  <a:pt x="655238" y="1605770"/>
                  <a:pt x="717007" y="1598050"/>
                </a:cubicBezTo>
                <a:cubicBezTo>
                  <a:pt x="778776" y="1590330"/>
                  <a:pt x="987247" y="1528569"/>
                  <a:pt x="1018132" y="1474529"/>
                </a:cubicBezTo>
                <a:cubicBezTo>
                  <a:pt x="1056738" y="1420489"/>
                  <a:pt x="1103064" y="1219767"/>
                  <a:pt x="1056738" y="1181167"/>
                </a:cubicBezTo>
                <a:cubicBezTo>
                  <a:pt x="1018132" y="1150287"/>
                  <a:pt x="964084" y="1080807"/>
                  <a:pt x="940920" y="1011326"/>
                </a:cubicBezTo>
                <a:cubicBezTo>
                  <a:pt x="925478" y="965006"/>
                  <a:pt x="910036" y="841485"/>
                  <a:pt x="855988" y="826045"/>
                </a:cubicBezTo>
                <a:cubicBezTo>
                  <a:pt x="778776" y="810605"/>
                  <a:pt x="771055" y="579004"/>
                  <a:pt x="840545" y="555843"/>
                </a:cubicBezTo>
                <a:cubicBezTo>
                  <a:pt x="917757" y="524963"/>
                  <a:pt x="886872" y="440043"/>
                  <a:pt x="925478" y="277922"/>
                </a:cubicBezTo>
                <a:cubicBezTo>
                  <a:pt x="987247" y="15440"/>
                  <a:pt x="1350141" y="0"/>
                  <a:pt x="1350141" y="0"/>
                </a:cubicBezTo>
                <a:close/>
              </a:path>
            </a:pathLst>
          </a:cu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7" name="Up Arrow 27">
            <a:extLst>
              <a:ext uri="{FF2B5EF4-FFF2-40B4-BE49-F238E27FC236}">
                <a16:creationId xmlns:a16="http://schemas.microsoft.com/office/drawing/2014/main" id="{7FCA5736-39A7-4B10-A3FC-0B0530F8EA7F}"/>
              </a:ext>
            </a:extLst>
          </p:cNvPr>
          <p:cNvSpPr/>
          <p:nvPr/>
        </p:nvSpPr>
        <p:spPr>
          <a:xfrm>
            <a:off x="9015706" y="2673641"/>
            <a:ext cx="2677711" cy="2660535"/>
          </a:xfrm>
          <a:prstGeom prst="upArrow">
            <a:avLst>
              <a:gd name="adj1" fmla="val 79877"/>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b" anchorCtr="0" forceAA="0" compatLnSpc="1">
            <a:prstTxWarp prst="textNoShape">
              <a:avLst/>
            </a:prstTxWarp>
            <a:noAutofit/>
          </a:bodyPr>
          <a:lstStyle/>
          <a:p>
            <a:pPr algn="ctr"/>
            <a:r>
              <a:rPr lang="en-US" sz="2133" dirty="0">
                <a:solidFill>
                  <a:prstClr val="white"/>
                </a:solidFill>
              </a:rPr>
              <a:t>Dramatic performance gains in gene to drug performance</a:t>
            </a:r>
          </a:p>
        </p:txBody>
      </p:sp>
      <p:sp>
        <p:nvSpPr>
          <p:cNvPr id="48" name="Down Arrow 28">
            <a:extLst>
              <a:ext uri="{FF2B5EF4-FFF2-40B4-BE49-F238E27FC236}">
                <a16:creationId xmlns:a16="http://schemas.microsoft.com/office/drawing/2014/main" id="{786D7F8A-9FF6-4F44-A2F4-BECC87303E17}"/>
              </a:ext>
            </a:extLst>
          </p:cNvPr>
          <p:cNvSpPr/>
          <p:nvPr/>
        </p:nvSpPr>
        <p:spPr>
          <a:xfrm>
            <a:off x="445317" y="2673641"/>
            <a:ext cx="2673921" cy="2660535"/>
          </a:xfrm>
          <a:prstGeom prst="downArrow">
            <a:avLst>
              <a:gd name="adj1" fmla="val 8021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a:r>
              <a:rPr lang="it-IT" sz="2400" dirty="0">
                <a:solidFill>
                  <a:prstClr val="white"/>
                </a:solidFill>
              </a:rPr>
              <a:t>£66 million </a:t>
            </a:r>
          </a:p>
          <a:p>
            <a:pPr algn="ctr"/>
            <a:r>
              <a:rPr lang="it-IT" sz="1467" dirty="0">
                <a:solidFill>
                  <a:prstClr val="white"/>
                </a:solidFill>
              </a:rPr>
              <a:t>per genome </a:t>
            </a:r>
            <a:br>
              <a:rPr lang="it-IT" sz="1467" dirty="0">
                <a:solidFill>
                  <a:prstClr val="white"/>
                </a:solidFill>
              </a:rPr>
            </a:br>
            <a:r>
              <a:rPr lang="it-IT" sz="1467" dirty="0">
                <a:solidFill>
                  <a:prstClr val="white"/>
                </a:solidFill>
              </a:rPr>
              <a:t>in 2001 to </a:t>
            </a:r>
          </a:p>
          <a:p>
            <a:pPr algn="ctr"/>
            <a:r>
              <a:rPr lang="it-IT" sz="2400" dirty="0">
                <a:solidFill>
                  <a:prstClr val="white"/>
                </a:solidFill>
              </a:rPr>
              <a:t>£660 </a:t>
            </a:r>
            <a:br>
              <a:rPr lang="it-IT" sz="2400" dirty="0">
                <a:solidFill>
                  <a:prstClr val="white"/>
                </a:solidFill>
              </a:rPr>
            </a:br>
            <a:r>
              <a:rPr lang="it-IT" sz="1467" dirty="0">
                <a:solidFill>
                  <a:prstClr val="white"/>
                </a:solidFill>
              </a:rPr>
              <a:t>per genome </a:t>
            </a:r>
            <a:br>
              <a:rPr lang="it-IT" sz="1467" dirty="0">
                <a:solidFill>
                  <a:prstClr val="white"/>
                </a:solidFill>
              </a:rPr>
            </a:br>
            <a:r>
              <a:rPr lang="it-IT" sz="1467" dirty="0">
                <a:solidFill>
                  <a:prstClr val="white"/>
                </a:solidFill>
              </a:rPr>
              <a:t>in 2014¹</a:t>
            </a:r>
          </a:p>
        </p:txBody>
      </p:sp>
      <p:sp>
        <p:nvSpPr>
          <p:cNvPr id="49" name="Freeform 7">
            <a:extLst>
              <a:ext uri="{FF2B5EF4-FFF2-40B4-BE49-F238E27FC236}">
                <a16:creationId xmlns:a16="http://schemas.microsoft.com/office/drawing/2014/main" id="{F5E4E9E7-8A8D-4617-89B0-9B53FF60887C}"/>
              </a:ext>
            </a:extLst>
          </p:cNvPr>
          <p:cNvSpPr>
            <a:spLocks/>
          </p:cNvSpPr>
          <p:nvPr/>
        </p:nvSpPr>
        <p:spPr bwMode="auto">
          <a:xfrm>
            <a:off x="4426506" y="2505762"/>
            <a:ext cx="3285724" cy="2828413"/>
          </a:xfrm>
          <a:custGeom>
            <a:avLst/>
            <a:gdLst/>
            <a:ahLst/>
            <a:cxnLst/>
            <a:rect l="l" t="t" r="r" b="b"/>
            <a:pathLst>
              <a:path w="2692561" h="2317806">
                <a:moveTo>
                  <a:pt x="1350141" y="0"/>
                </a:moveTo>
                <a:cubicBezTo>
                  <a:pt x="1350141" y="0"/>
                  <a:pt x="1705314" y="15440"/>
                  <a:pt x="1767083" y="277922"/>
                </a:cubicBezTo>
                <a:cubicBezTo>
                  <a:pt x="1805689" y="440043"/>
                  <a:pt x="1782525" y="524963"/>
                  <a:pt x="1852016" y="555843"/>
                </a:cubicBezTo>
                <a:cubicBezTo>
                  <a:pt x="1921506" y="579004"/>
                  <a:pt x="1913785" y="810605"/>
                  <a:pt x="1844295" y="826045"/>
                </a:cubicBezTo>
                <a:cubicBezTo>
                  <a:pt x="1782525" y="841485"/>
                  <a:pt x="1767083" y="965006"/>
                  <a:pt x="1751641" y="1011326"/>
                </a:cubicBezTo>
                <a:cubicBezTo>
                  <a:pt x="1728477" y="1080807"/>
                  <a:pt x="1674429" y="1150287"/>
                  <a:pt x="1635824" y="1181167"/>
                </a:cubicBezTo>
                <a:cubicBezTo>
                  <a:pt x="1589497" y="1219767"/>
                  <a:pt x="1635824" y="1420489"/>
                  <a:pt x="1674429" y="1474529"/>
                </a:cubicBezTo>
                <a:cubicBezTo>
                  <a:pt x="1705314" y="1528569"/>
                  <a:pt x="1913785" y="1590330"/>
                  <a:pt x="1975554" y="1598050"/>
                </a:cubicBezTo>
                <a:cubicBezTo>
                  <a:pt x="2037323" y="1605770"/>
                  <a:pt x="2400217" y="1682970"/>
                  <a:pt x="2469708" y="1783331"/>
                </a:cubicBezTo>
                <a:cubicBezTo>
                  <a:pt x="2514188" y="1852512"/>
                  <a:pt x="2615611" y="1937509"/>
                  <a:pt x="2692561" y="2317806"/>
                </a:cubicBezTo>
                <a:lnTo>
                  <a:pt x="0" y="2317806"/>
                </a:lnTo>
                <a:cubicBezTo>
                  <a:pt x="76950" y="1937509"/>
                  <a:pt x="178373" y="1852512"/>
                  <a:pt x="222854" y="1783331"/>
                </a:cubicBezTo>
                <a:cubicBezTo>
                  <a:pt x="300065" y="1682970"/>
                  <a:pt x="655238" y="1605770"/>
                  <a:pt x="717007" y="1598050"/>
                </a:cubicBezTo>
                <a:cubicBezTo>
                  <a:pt x="778776" y="1590330"/>
                  <a:pt x="987247" y="1528569"/>
                  <a:pt x="1018132" y="1474529"/>
                </a:cubicBezTo>
                <a:cubicBezTo>
                  <a:pt x="1056738" y="1420489"/>
                  <a:pt x="1103064" y="1219767"/>
                  <a:pt x="1056738" y="1181167"/>
                </a:cubicBezTo>
                <a:cubicBezTo>
                  <a:pt x="1018132" y="1150287"/>
                  <a:pt x="964084" y="1080807"/>
                  <a:pt x="940920" y="1011326"/>
                </a:cubicBezTo>
                <a:cubicBezTo>
                  <a:pt x="925478" y="965006"/>
                  <a:pt x="910036" y="841485"/>
                  <a:pt x="855988" y="826045"/>
                </a:cubicBezTo>
                <a:cubicBezTo>
                  <a:pt x="778776" y="810605"/>
                  <a:pt x="771055" y="579004"/>
                  <a:pt x="840545" y="555843"/>
                </a:cubicBezTo>
                <a:cubicBezTo>
                  <a:pt x="917757" y="524963"/>
                  <a:pt x="886872" y="440043"/>
                  <a:pt x="925478" y="277922"/>
                </a:cubicBezTo>
                <a:cubicBezTo>
                  <a:pt x="987247" y="15440"/>
                  <a:pt x="1350141" y="0"/>
                  <a:pt x="1350141" y="0"/>
                </a:cubicBezTo>
                <a:close/>
              </a:path>
            </a:pathLst>
          </a:custGeom>
          <a:solidFill>
            <a:schemeClr val="accent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0" name="Rectangle 474">
            <a:extLst>
              <a:ext uri="{FF2B5EF4-FFF2-40B4-BE49-F238E27FC236}">
                <a16:creationId xmlns:a16="http://schemas.microsoft.com/office/drawing/2014/main" id="{5123C404-C586-49A4-97F1-E775E9AB4BA1}"/>
              </a:ext>
            </a:extLst>
          </p:cNvPr>
          <p:cNvSpPr>
            <a:spLocks noChangeArrowheads="1"/>
          </p:cNvSpPr>
          <p:nvPr/>
        </p:nvSpPr>
        <p:spPr bwMode="auto">
          <a:xfrm>
            <a:off x="5795264" y="2537189"/>
            <a:ext cx="553063" cy="2461121"/>
          </a:xfrm>
          <a:custGeom>
            <a:avLst/>
            <a:gdLst/>
            <a:ahLst/>
            <a:cxnLst/>
            <a:rect l="l" t="t" r="r" b="b"/>
            <a:pathLst>
              <a:path w="453220" h="2057461">
                <a:moveTo>
                  <a:pt x="159102" y="1940315"/>
                </a:moveTo>
                <a:cubicBezTo>
                  <a:pt x="148761" y="1946253"/>
                  <a:pt x="137795" y="1953853"/>
                  <a:pt x="126133" y="1962934"/>
                </a:cubicBezTo>
                <a:cubicBezTo>
                  <a:pt x="120712" y="1969841"/>
                  <a:pt x="109869" y="1974446"/>
                  <a:pt x="104448" y="1983657"/>
                </a:cubicBezTo>
                <a:lnTo>
                  <a:pt x="104068" y="1984030"/>
                </a:lnTo>
                <a:lnTo>
                  <a:pt x="342783" y="1984030"/>
                </a:lnTo>
                <a:cubicBezTo>
                  <a:pt x="336688" y="1976614"/>
                  <a:pt x="329894" y="1969774"/>
                  <a:pt x="321758" y="1962934"/>
                </a:cubicBezTo>
                <a:lnTo>
                  <a:pt x="287468" y="1940315"/>
                </a:lnTo>
                <a:close/>
                <a:moveTo>
                  <a:pt x="222790" y="1902944"/>
                </a:moveTo>
                <a:cubicBezTo>
                  <a:pt x="218123" y="1905697"/>
                  <a:pt x="211690" y="1909454"/>
                  <a:pt x="202032" y="1914581"/>
                </a:cubicBezTo>
                <a:lnTo>
                  <a:pt x="180456" y="1926864"/>
                </a:lnTo>
                <a:lnTo>
                  <a:pt x="265881" y="1926864"/>
                </a:lnTo>
                <a:cubicBezTo>
                  <a:pt x="257836" y="1921827"/>
                  <a:pt x="250791" y="1917786"/>
                  <a:pt x="245072" y="1914581"/>
                </a:cubicBezTo>
                <a:close/>
                <a:moveTo>
                  <a:pt x="200250" y="1878105"/>
                </a:moveTo>
                <a:cubicBezTo>
                  <a:pt x="200685" y="1878628"/>
                  <a:pt x="201311" y="1878934"/>
                  <a:pt x="202032" y="1879241"/>
                </a:cubicBezTo>
                <a:cubicBezTo>
                  <a:pt x="207453" y="1881543"/>
                  <a:pt x="212875" y="1883846"/>
                  <a:pt x="212875" y="1886148"/>
                </a:cubicBezTo>
                <a:lnTo>
                  <a:pt x="223441" y="1892132"/>
                </a:lnTo>
                <a:cubicBezTo>
                  <a:pt x="227183" y="1891055"/>
                  <a:pt x="230650" y="1889063"/>
                  <a:pt x="234117" y="1886148"/>
                </a:cubicBezTo>
                <a:cubicBezTo>
                  <a:pt x="234117" y="1883846"/>
                  <a:pt x="239595" y="1881543"/>
                  <a:pt x="245072" y="1879241"/>
                </a:cubicBezTo>
                <a:lnTo>
                  <a:pt x="246111" y="1878105"/>
                </a:lnTo>
                <a:close/>
                <a:moveTo>
                  <a:pt x="127831" y="1820938"/>
                </a:moveTo>
                <a:cubicBezTo>
                  <a:pt x="138034" y="1831787"/>
                  <a:pt x="148347" y="1840547"/>
                  <a:pt x="158661" y="1849308"/>
                </a:cubicBezTo>
                <a:cubicBezTo>
                  <a:pt x="164083" y="1851610"/>
                  <a:pt x="164083" y="1853913"/>
                  <a:pt x="169504" y="1856215"/>
                </a:cubicBezTo>
                <a:cubicBezTo>
                  <a:pt x="169504" y="1858518"/>
                  <a:pt x="174925" y="1860820"/>
                  <a:pt x="174925" y="1860820"/>
                </a:cubicBezTo>
                <a:cubicBezTo>
                  <a:pt x="177991" y="1862122"/>
                  <a:pt x="179323" y="1863425"/>
                  <a:pt x="180943" y="1864654"/>
                </a:cubicBezTo>
                <a:lnTo>
                  <a:pt x="264441" y="1864654"/>
                </a:lnTo>
                <a:cubicBezTo>
                  <a:pt x="267274" y="1864363"/>
                  <a:pt x="268246" y="1862592"/>
                  <a:pt x="272460" y="1860820"/>
                </a:cubicBezTo>
                <a:cubicBezTo>
                  <a:pt x="272460" y="1858518"/>
                  <a:pt x="272460" y="1858518"/>
                  <a:pt x="277938" y="1856215"/>
                </a:cubicBezTo>
                <a:cubicBezTo>
                  <a:pt x="277938" y="1853913"/>
                  <a:pt x="283415" y="1851610"/>
                  <a:pt x="288893" y="1849308"/>
                </a:cubicBezTo>
                <a:lnTo>
                  <a:pt x="317817" y="1820938"/>
                </a:lnTo>
                <a:close/>
                <a:moveTo>
                  <a:pt x="86986" y="1763772"/>
                </a:moveTo>
                <a:cubicBezTo>
                  <a:pt x="92973" y="1781258"/>
                  <a:pt x="103403" y="1795763"/>
                  <a:pt x="116557" y="1807487"/>
                </a:cubicBezTo>
                <a:lnTo>
                  <a:pt x="329465" y="1807487"/>
                </a:lnTo>
                <a:cubicBezTo>
                  <a:pt x="341225" y="1795747"/>
                  <a:pt x="352827" y="1781177"/>
                  <a:pt x="361155" y="1763772"/>
                </a:cubicBezTo>
                <a:close/>
                <a:moveTo>
                  <a:pt x="71694" y="1706605"/>
                </a:moveTo>
                <a:cubicBezTo>
                  <a:pt x="70512" y="1710411"/>
                  <a:pt x="71089" y="1714184"/>
                  <a:pt x="71919" y="1718065"/>
                </a:cubicBezTo>
                <a:lnTo>
                  <a:pt x="82552" y="1750321"/>
                </a:lnTo>
                <a:lnTo>
                  <a:pt x="367953" y="1750321"/>
                </a:lnTo>
                <a:cubicBezTo>
                  <a:pt x="372108" y="1740385"/>
                  <a:pt x="375087" y="1729627"/>
                  <a:pt x="376534" y="1718065"/>
                </a:cubicBezTo>
                <a:lnTo>
                  <a:pt x="375817" y="1706605"/>
                </a:lnTo>
                <a:close/>
                <a:moveTo>
                  <a:pt x="89287" y="1647757"/>
                </a:moveTo>
                <a:cubicBezTo>
                  <a:pt x="86600" y="1650245"/>
                  <a:pt x="84426" y="1653071"/>
                  <a:pt x="82762" y="1655897"/>
                </a:cubicBezTo>
                <a:cubicBezTo>
                  <a:pt x="76012" y="1665932"/>
                  <a:pt x="71362" y="1677751"/>
                  <a:pt x="71397" y="1691472"/>
                </a:cubicBezTo>
                <a:lnTo>
                  <a:pt x="374869" y="1691472"/>
                </a:lnTo>
                <a:cubicBezTo>
                  <a:pt x="373114" y="1678589"/>
                  <a:pt x="366608" y="1666837"/>
                  <a:pt x="360101" y="1655897"/>
                </a:cubicBezTo>
                <a:lnTo>
                  <a:pt x="354406" y="1647757"/>
                </a:lnTo>
                <a:close/>
                <a:moveTo>
                  <a:pt x="155025" y="1590591"/>
                </a:moveTo>
                <a:cubicBezTo>
                  <a:pt x="145909" y="1596148"/>
                  <a:pt x="136285" y="1602661"/>
                  <a:pt x="126133" y="1609847"/>
                </a:cubicBezTo>
                <a:cubicBezTo>
                  <a:pt x="120712" y="1616754"/>
                  <a:pt x="109869" y="1623662"/>
                  <a:pt x="104448" y="1630570"/>
                </a:cubicBezTo>
                <a:lnTo>
                  <a:pt x="101014" y="1634306"/>
                </a:lnTo>
                <a:lnTo>
                  <a:pt x="344994" y="1634306"/>
                </a:lnTo>
                <a:cubicBezTo>
                  <a:pt x="338481" y="1625800"/>
                  <a:pt x="330983" y="1618612"/>
                  <a:pt x="321758" y="1612149"/>
                </a:cubicBezTo>
                <a:lnTo>
                  <a:pt x="290309" y="1590591"/>
                </a:lnTo>
                <a:close/>
                <a:moveTo>
                  <a:pt x="223368" y="1550988"/>
                </a:moveTo>
                <a:cubicBezTo>
                  <a:pt x="218762" y="1553885"/>
                  <a:pt x="212176" y="1557186"/>
                  <a:pt x="202032" y="1561494"/>
                </a:cubicBezTo>
                <a:lnTo>
                  <a:pt x="175798" y="1577140"/>
                </a:lnTo>
                <a:lnTo>
                  <a:pt x="270063" y="1577140"/>
                </a:lnTo>
                <a:cubicBezTo>
                  <a:pt x="260157" y="1571184"/>
                  <a:pt x="251719" y="1566151"/>
                  <a:pt x="245072" y="1561494"/>
                </a:cubicBezTo>
                <a:close/>
                <a:moveTo>
                  <a:pt x="195860" y="1519973"/>
                </a:moveTo>
                <a:cubicBezTo>
                  <a:pt x="197533" y="1521766"/>
                  <a:pt x="198846" y="1523119"/>
                  <a:pt x="202032" y="1524472"/>
                </a:cubicBezTo>
                <a:cubicBezTo>
                  <a:pt x="207453" y="1526774"/>
                  <a:pt x="212875" y="1529077"/>
                  <a:pt x="212875" y="1531379"/>
                </a:cubicBezTo>
                <a:lnTo>
                  <a:pt x="223934" y="1537642"/>
                </a:lnTo>
                <a:cubicBezTo>
                  <a:pt x="225749" y="1535235"/>
                  <a:pt x="229251" y="1532842"/>
                  <a:pt x="232753" y="1531379"/>
                </a:cubicBezTo>
                <a:cubicBezTo>
                  <a:pt x="238265" y="1529077"/>
                  <a:pt x="243776" y="1526774"/>
                  <a:pt x="243776" y="1524472"/>
                </a:cubicBezTo>
                <a:lnTo>
                  <a:pt x="251853" y="1519973"/>
                </a:lnTo>
                <a:close/>
                <a:moveTo>
                  <a:pt x="123718" y="1459444"/>
                </a:moveTo>
                <a:cubicBezTo>
                  <a:pt x="124261" y="1460697"/>
                  <a:pt x="125193" y="1461506"/>
                  <a:pt x="126133" y="1462304"/>
                </a:cubicBezTo>
                <a:cubicBezTo>
                  <a:pt x="136976" y="1476119"/>
                  <a:pt x="147818" y="1485329"/>
                  <a:pt x="158661" y="1494539"/>
                </a:cubicBezTo>
                <a:cubicBezTo>
                  <a:pt x="164083" y="1496841"/>
                  <a:pt x="164083" y="1499144"/>
                  <a:pt x="169504" y="1501446"/>
                </a:cubicBezTo>
                <a:lnTo>
                  <a:pt x="171520" y="1503159"/>
                </a:lnTo>
                <a:lnTo>
                  <a:pt x="276370" y="1503159"/>
                </a:lnTo>
                <a:cubicBezTo>
                  <a:pt x="277935" y="1502157"/>
                  <a:pt x="279296" y="1501446"/>
                  <a:pt x="282358" y="1501446"/>
                </a:cubicBezTo>
                <a:cubicBezTo>
                  <a:pt x="282358" y="1499144"/>
                  <a:pt x="287870" y="1496841"/>
                  <a:pt x="287870" y="1494539"/>
                </a:cubicBezTo>
                <a:cubicBezTo>
                  <a:pt x="298893" y="1485329"/>
                  <a:pt x="315428" y="1476119"/>
                  <a:pt x="326452" y="1462304"/>
                </a:cubicBezTo>
                <a:lnTo>
                  <a:pt x="328718" y="1459444"/>
                </a:lnTo>
                <a:close/>
                <a:moveTo>
                  <a:pt x="84834" y="1402278"/>
                </a:moveTo>
                <a:cubicBezTo>
                  <a:pt x="89416" y="1420308"/>
                  <a:pt x="99240" y="1434960"/>
                  <a:pt x="112360" y="1445993"/>
                </a:cubicBezTo>
                <a:lnTo>
                  <a:pt x="339378" y="1445993"/>
                </a:lnTo>
                <a:cubicBezTo>
                  <a:pt x="351038" y="1434163"/>
                  <a:pt x="361674" y="1419249"/>
                  <a:pt x="369038" y="1402278"/>
                </a:cubicBezTo>
                <a:close/>
                <a:moveTo>
                  <a:pt x="71565" y="1345112"/>
                </a:moveTo>
                <a:cubicBezTo>
                  <a:pt x="69887" y="1350927"/>
                  <a:pt x="70565" y="1356968"/>
                  <a:pt x="71919" y="1363296"/>
                </a:cubicBezTo>
                <a:lnTo>
                  <a:pt x="80378" y="1388827"/>
                </a:lnTo>
                <a:lnTo>
                  <a:pt x="374835" y="1388827"/>
                </a:lnTo>
                <a:cubicBezTo>
                  <a:pt x="378188" y="1380764"/>
                  <a:pt x="380386" y="1372189"/>
                  <a:pt x="381568" y="1363296"/>
                </a:cubicBezTo>
                <a:lnTo>
                  <a:pt x="379392" y="1345112"/>
                </a:lnTo>
                <a:close/>
                <a:moveTo>
                  <a:pt x="93794" y="1286264"/>
                </a:moveTo>
                <a:cubicBezTo>
                  <a:pt x="89669" y="1290063"/>
                  <a:pt x="85516" y="1294147"/>
                  <a:pt x="82762" y="1298826"/>
                </a:cubicBezTo>
                <a:cubicBezTo>
                  <a:pt x="77094" y="1308454"/>
                  <a:pt x="72908" y="1318712"/>
                  <a:pt x="71271" y="1329979"/>
                </a:cubicBezTo>
                <a:lnTo>
                  <a:pt x="377581" y="1329979"/>
                </a:lnTo>
                <a:cubicBezTo>
                  <a:pt x="374989" y="1319095"/>
                  <a:pt x="370753" y="1309492"/>
                  <a:pt x="365033" y="1301128"/>
                </a:cubicBezTo>
                <a:lnTo>
                  <a:pt x="353449" y="1286264"/>
                </a:lnTo>
                <a:close/>
                <a:moveTo>
                  <a:pt x="164002" y="1229097"/>
                </a:moveTo>
                <a:cubicBezTo>
                  <a:pt x="152465" y="1235857"/>
                  <a:pt x="139776" y="1244455"/>
                  <a:pt x="126133" y="1255078"/>
                </a:cubicBezTo>
                <a:cubicBezTo>
                  <a:pt x="121422" y="1261081"/>
                  <a:pt x="112616" y="1265344"/>
                  <a:pt x="107333" y="1272813"/>
                </a:cubicBezTo>
                <a:lnTo>
                  <a:pt x="342515" y="1272813"/>
                </a:lnTo>
                <a:cubicBezTo>
                  <a:pt x="336702" y="1266702"/>
                  <a:pt x="331089" y="1260890"/>
                  <a:pt x="326452" y="1255078"/>
                </a:cubicBezTo>
                <a:lnTo>
                  <a:pt x="285618" y="1229097"/>
                </a:lnTo>
                <a:close/>
                <a:moveTo>
                  <a:pt x="232656" y="1198724"/>
                </a:moveTo>
                <a:cubicBezTo>
                  <a:pt x="232128" y="1198903"/>
                  <a:pt x="231597" y="1199063"/>
                  <a:pt x="231072" y="1199224"/>
                </a:cubicBezTo>
                <a:lnTo>
                  <a:pt x="233883" y="1202293"/>
                </a:lnTo>
                <a:cubicBezTo>
                  <a:pt x="234481" y="1203880"/>
                  <a:pt x="229951" y="1204004"/>
                  <a:pt x="220845" y="1202096"/>
                </a:cubicBezTo>
                <a:lnTo>
                  <a:pt x="207308" y="1203941"/>
                </a:lnTo>
                <a:cubicBezTo>
                  <a:pt x="205786" y="1205094"/>
                  <a:pt x="203974" y="1205900"/>
                  <a:pt x="202032" y="1206725"/>
                </a:cubicBezTo>
                <a:lnTo>
                  <a:pt x="186362" y="1215646"/>
                </a:lnTo>
                <a:lnTo>
                  <a:pt x="263834" y="1215646"/>
                </a:lnTo>
                <a:cubicBezTo>
                  <a:pt x="258250" y="1212628"/>
                  <a:pt x="253424" y="1209605"/>
                  <a:pt x="249288" y="1206725"/>
                </a:cubicBezTo>
                <a:close/>
                <a:moveTo>
                  <a:pt x="190798" y="1173755"/>
                </a:moveTo>
                <a:cubicBezTo>
                  <a:pt x="191164" y="1173783"/>
                  <a:pt x="191189" y="1173930"/>
                  <a:pt x="191189" y="1174088"/>
                </a:cubicBezTo>
                <a:cubicBezTo>
                  <a:pt x="196611" y="1176390"/>
                  <a:pt x="196611" y="1178693"/>
                  <a:pt x="202032" y="1180995"/>
                </a:cubicBezTo>
                <a:lnTo>
                  <a:pt x="212560" y="1187582"/>
                </a:lnTo>
                <a:lnTo>
                  <a:pt x="213999" y="1187378"/>
                </a:lnTo>
                <a:cubicBezTo>
                  <a:pt x="210706" y="1186003"/>
                  <a:pt x="210706" y="1186003"/>
                  <a:pt x="210706" y="1186003"/>
                </a:cubicBezTo>
                <a:cubicBezTo>
                  <a:pt x="210706" y="1185992"/>
                  <a:pt x="210732" y="1183700"/>
                  <a:pt x="221730" y="1183700"/>
                </a:cubicBezTo>
                <a:lnTo>
                  <a:pt x="229149" y="1185508"/>
                </a:lnTo>
                <a:lnTo>
                  <a:pt x="233205" y="1185139"/>
                </a:lnTo>
                <a:lnTo>
                  <a:pt x="234131" y="1186722"/>
                </a:lnTo>
                <a:lnTo>
                  <a:pt x="235293" y="1187005"/>
                </a:lnTo>
                <a:cubicBezTo>
                  <a:pt x="236111" y="1184762"/>
                  <a:pt x="240592" y="1182879"/>
                  <a:pt x="245072" y="1180995"/>
                </a:cubicBezTo>
                <a:cubicBezTo>
                  <a:pt x="245072" y="1178693"/>
                  <a:pt x="250550" y="1176390"/>
                  <a:pt x="256027" y="1174088"/>
                </a:cubicBezTo>
                <a:lnTo>
                  <a:pt x="256423" y="1173755"/>
                </a:lnTo>
                <a:close/>
                <a:moveTo>
                  <a:pt x="122475" y="1116589"/>
                </a:moveTo>
                <a:cubicBezTo>
                  <a:pt x="123329" y="1118478"/>
                  <a:pt x="124724" y="1119813"/>
                  <a:pt x="126133" y="1121130"/>
                </a:cubicBezTo>
                <a:cubicBezTo>
                  <a:pt x="136976" y="1132642"/>
                  <a:pt x="147818" y="1144155"/>
                  <a:pt x="158661" y="1153365"/>
                </a:cubicBezTo>
                <a:cubicBezTo>
                  <a:pt x="164083" y="1155667"/>
                  <a:pt x="164083" y="1155667"/>
                  <a:pt x="169504" y="1157970"/>
                </a:cubicBezTo>
                <a:lnTo>
                  <a:pt x="171336" y="1160304"/>
                </a:lnTo>
                <a:lnTo>
                  <a:pt x="274698" y="1160304"/>
                </a:lnTo>
                <a:cubicBezTo>
                  <a:pt x="275222" y="1159305"/>
                  <a:pt x="276350" y="1158637"/>
                  <a:pt x="277938" y="1157970"/>
                </a:cubicBezTo>
                <a:cubicBezTo>
                  <a:pt x="277938" y="1155667"/>
                  <a:pt x="283415" y="1153365"/>
                  <a:pt x="288893" y="1151062"/>
                </a:cubicBezTo>
                <a:cubicBezTo>
                  <a:pt x="299848" y="1144155"/>
                  <a:pt x="310803" y="1132642"/>
                  <a:pt x="321758" y="1121130"/>
                </a:cubicBezTo>
                <a:lnTo>
                  <a:pt x="325241" y="1116589"/>
                </a:lnTo>
                <a:close/>
                <a:moveTo>
                  <a:pt x="84420" y="1057741"/>
                </a:moveTo>
                <a:cubicBezTo>
                  <a:pt x="88562" y="1075335"/>
                  <a:pt x="97820" y="1089878"/>
                  <a:pt x="110286" y="1101456"/>
                </a:cubicBezTo>
                <a:lnTo>
                  <a:pt x="336846" y="1101456"/>
                </a:lnTo>
                <a:cubicBezTo>
                  <a:pt x="348040" y="1089172"/>
                  <a:pt x="358188" y="1074589"/>
                  <a:pt x="365142" y="1057741"/>
                </a:cubicBezTo>
                <a:close/>
                <a:moveTo>
                  <a:pt x="71522" y="1000575"/>
                </a:moveTo>
                <a:cubicBezTo>
                  <a:pt x="69699" y="1006781"/>
                  <a:pt x="70362" y="1013205"/>
                  <a:pt x="71919" y="1019819"/>
                </a:cubicBezTo>
                <a:lnTo>
                  <a:pt x="79986" y="1044290"/>
                </a:lnTo>
                <a:lnTo>
                  <a:pt x="370331" y="1044290"/>
                </a:lnTo>
                <a:cubicBezTo>
                  <a:pt x="373507" y="1036690"/>
                  <a:pt x="375450" y="1028481"/>
                  <a:pt x="376534" y="1019819"/>
                </a:cubicBezTo>
                <a:lnTo>
                  <a:pt x="375329" y="1000575"/>
                </a:lnTo>
                <a:close/>
                <a:moveTo>
                  <a:pt x="94263" y="943408"/>
                </a:moveTo>
                <a:cubicBezTo>
                  <a:pt x="89988" y="947937"/>
                  <a:pt x="85621" y="952794"/>
                  <a:pt x="82762" y="957652"/>
                </a:cubicBezTo>
                <a:lnTo>
                  <a:pt x="71856" y="985442"/>
                </a:lnTo>
                <a:lnTo>
                  <a:pt x="373713" y="985442"/>
                </a:lnTo>
                <a:cubicBezTo>
                  <a:pt x="370477" y="975614"/>
                  <a:pt x="365289" y="966374"/>
                  <a:pt x="360101" y="957652"/>
                </a:cubicBezTo>
                <a:lnTo>
                  <a:pt x="349771" y="943408"/>
                </a:lnTo>
                <a:close/>
                <a:moveTo>
                  <a:pt x="165336" y="886242"/>
                </a:moveTo>
                <a:cubicBezTo>
                  <a:pt x="153549" y="893222"/>
                  <a:pt x="140360" y="901531"/>
                  <a:pt x="126133" y="911601"/>
                </a:cubicBezTo>
                <a:cubicBezTo>
                  <a:pt x="122274" y="916518"/>
                  <a:pt x="115668" y="921435"/>
                  <a:pt x="110444" y="926594"/>
                </a:cubicBezTo>
                <a:lnTo>
                  <a:pt x="335128" y="926594"/>
                </a:lnTo>
                <a:cubicBezTo>
                  <a:pt x="331533" y="921583"/>
                  <a:pt x="326915" y="917517"/>
                  <a:pt x="321758" y="913904"/>
                </a:cubicBezTo>
                <a:lnTo>
                  <a:pt x="281021" y="886242"/>
                </a:lnTo>
                <a:close/>
                <a:moveTo>
                  <a:pt x="223081" y="853226"/>
                </a:moveTo>
                <a:cubicBezTo>
                  <a:pt x="218448" y="855797"/>
                  <a:pt x="211936" y="859042"/>
                  <a:pt x="202032" y="863249"/>
                </a:cubicBezTo>
                <a:lnTo>
                  <a:pt x="192121" y="869428"/>
                </a:lnTo>
                <a:lnTo>
                  <a:pt x="251953" y="869428"/>
                </a:lnTo>
                <a:cubicBezTo>
                  <a:pt x="249505" y="868010"/>
                  <a:pt x="247197" y="866742"/>
                  <a:pt x="245072" y="865551"/>
                </a:cubicBezTo>
                <a:close/>
                <a:moveTo>
                  <a:pt x="195861" y="820669"/>
                </a:moveTo>
                <a:cubicBezTo>
                  <a:pt x="197533" y="822461"/>
                  <a:pt x="198847" y="823814"/>
                  <a:pt x="202032" y="825167"/>
                </a:cubicBezTo>
                <a:cubicBezTo>
                  <a:pt x="207453" y="827469"/>
                  <a:pt x="212875" y="829772"/>
                  <a:pt x="212875" y="832074"/>
                </a:cubicBezTo>
                <a:lnTo>
                  <a:pt x="221925" y="837199"/>
                </a:lnTo>
                <a:cubicBezTo>
                  <a:pt x="225989" y="835491"/>
                  <a:pt x="230053" y="833782"/>
                  <a:pt x="234117" y="832074"/>
                </a:cubicBezTo>
                <a:cubicBezTo>
                  <a:pt x="234117" y="829772"/>
                  <a:pt x="239595" y="827469"/>
                  <a:pt x="245072" y="825167"/>
                </a:cubicBezTo>
                <a:lnTo>
                  <a:pt x="248416" y="820669"/>
                </a:lnTo>
                <a:close/>
                <a:moveTo>
                  <a:pt x="126641" y="763502"/>
                </a:moveTo>
                <a:cubicBezTo>
                  <a:pt x="137269" y="777063"/>
                  <a:pt x="147965" y="786148"/>
                  <a:pt x="158661" y="795234"/>
                </a:cubicBezTo>
                <a:cubicBezTo>
                  <a:pt x="164083" y="797536"/>
                  <a:pt x="164083" y="799839"/>
                  <a:pt x="169504" y="802141"/>
                </a:cubicBezTo>
                <a:cubicBezTo>
                  <a:pt x="169504" y="804444"/>
                  <a:pt x="174925" y="804444"/>
                  <a:pt x="174925" y="806746"/>
                </a:cubicBezTo>
                <a:lnTo>
                  <a:pt x="175733" y="807218"/>
                </a:lnTo>
                <a:lnTo>
                  <a:pt x="271338" y="807218"/>
                </a:lnTo>
                <a:cubicBezTo>
                  <a:pt x="271685" y="807072"/>
                  <a:pt x="272058" y="806915"/>
                  <a:pt x="272460" y="806746"/>
                </a:cubicBezTo>
                <a:cubicBezTo>
                  <a:pt x="272460" y="804444"/>
                  <a:pt x="272460" y="802141"/>
                  <a:pt x="277938" y="802141"/>
                </a:cubicBezTo>
                <a:cubicBezTo>
                  <a:pt x="277938" y="799839"/>
                  <a:pt x="283415" y="797536"/>
                  <a:pt x="288893" y="795234"/>
                </a:cubicBezTo>
                <a:lnTo>
                  <a:pt x="321245" y="763502"/>
                </a:lnTo>
                <a:close/>
                <a:moveTo>
                  <a:pt x="85948" y="706336"/>
                </a:moveTo>
                <a:cubicBezTo>
                  <a:pt x="91354" y="724369"/>
                  <a:pt x="101748" y="738995"/>
                  <a:pt x="115200" y="750051"/>
                </a:cubicBezTo>
                <a:lnTo>
                  <a:pt x="331956" y="750051"/>
                </a:lnTo>
                <a:cubicBezTo>
                  <a:pt x="343603" y="738289"/>
                  <a:pt x="354600" y="723409"/>
                  <a:pt x="362389" y="706336"/>
                </a:cubicBezTo>
                <a:close/>
                <a:moveTo>
                  <a:pt x="71631" y="649170"/>
                </a:moveTo>
                <a:cubicBezTo>
                  <a:pt x="70178" y="653999"/>
                  <a:pt x="70830" y="658902"/>
                  <a:pt x="71919" y="663991"/>
                </a:cubicBezTo>
                <a:lnTo>
                  <a:pt x="81492" y="692885"/>
                </a:lnTo>
                <a:lnTo>
                  <a:pt x="368961" y="692885"/>
                </a:lnTo>
                <a:cubicBezTo>
                  <a:pt x="372577" y="683729"/>
                  <a:pt x="375203" y="674064"/>
                  <a:pt x="376534" y="663991"/>
                </a:cubicBezTo>
                <a:lnTo>
                  <a:pt x="375653" y="649170"/>
                </a:lnTo>
                <a:close/>
                <a:moveTo>
                  <a:pt x="90822" y="590321"/>
                </a:moveTo>
                <a:cubicBezTo>
                  <a:pt x="87571" y="592958"/>
                  <a:pt x="84788" y="596079"/>
                  <a:pt x="82762" y="599521"/>
                </a:cubicBezTo>
                <a:cubicBezTo>
                  <a:pt x="76543" y="610086"/>
                  <a:pt x="72107" y="621410"/>
                  <a:pt x="71336" y="634037"/>
                </a:cubicBezTo>
                <a:lnTo>
                  <a:pt x="374753" y="634037"/>
                </a:lnTo>
                <a:cubicBezTo>
                  <a:pt x="372555" y="621633"/>
                  <a:pt x="366328" y="610984"/>
                  <a:pt x="360101" y="601823"/>
                </a:cubicBezTo>
                <a:lnTo>
                  <a:pt x="352147" y="590321"/>
                </a:lnTo>
                <a:close/>
                <a:moveTo>
                  <a:pt x="159100" y="533155"/>
                </a:moveTo>
                <a:cubicBezTo>
                  <a:pt x="148759" y="539092"/>
                  <a:pt x="137794" y="546693"/>
                  <a:pt x="126133" y="555773"/>
                </a:cubicBezTo>
                <a:cubicBezTo>
                  <a:pt x="120712" y="562680"/>
                  <a:pt x="109869" y="567285"/>
                  <a:pt x="104448" y="576495"/>
                </a:cubicBezTo>
                <a:lnTo>
                  <a:pt x="104066" y="576870"/>
                </a:lnTo>
                <a:lnTo>
                  <a:pt x="342784" y="576870"/>
                </a:lnTo>
                <a:cubicBezTo>
                  <a:pt x="336689" y="569454"/>
                  <a:pt x="329895" y="562613"/>
                  <a:pt x="321758" y="555773"/>
                </a:cubicBezTo>
                <a:lnTo>
                  <a:pt x="287470" y="533155"/>
                </a:lnTo>
                <a:close/>
                <a:moveTo>
                  <a:pt x="222790" y="495783"/>
                </a:moveTo>
                <a:cubicBezTo>
                  <a:pt x="218122" y="498536"/>
                  <a:pt x="211690" y="502293"/>
                  <a:pt x="202032" y="507420"/>
                </a:cubicBezTo>
                <a:lnTo>
                  <a:pt x="180455" y="519704"/>
                </a:lnTo>
                <a:lnTo>
                  <a:pt x="265883" y="519704"/>
                </a:lnTo>
                <a:cubicBezTo>
                  <a:pt x="257836" y="514667"/>
                  <a:pt x="250791" y="510625"/>
                  <a:pt x="245072" y="507420"/>
                </a:cubicBezTo>
                <a:close/>
                <a:moveTo>
                  <a:pt x="200250" y="470945"/>
                </a:moveTo>
                <a:cubicBezTo>
                  <a:pt x="200686" y="471468"/>
                  <a:pt x="201311" y="471774"/>
                  <a:pt x="202032" y="472080"/>
                </a:cubicBezTo>
                <a:cubicBezTo>
                  <a:pt x="207453" y="474383"/>
                  <a:pt x="212875" y="476686"/>
                  <a:pt x="212875" y="478988"/>
                </a:cubicBezTo>
                <a:lnTo>
                  <a:pt x="223441" y="484972"/>
                </a:lnTo>
                <a:cubicBezTo>
                  <a:pt x="227183" y="483895"/>
                  <a:pt x="230650" y="481903"/>
                  <a:pt x="234117" y="478988"/>
                </a:cubicBezTo>
                <a:cubicBezTo>
                  <a:pt x="234117" y="476686"/>
                  <a:pt x="239595" y="474383"/>
                  <a:pt x="245072" y="472080"/>
                </a:cubicBezTo>
                <a:lnTo>
                  <a:pt x="246111" y="470945"/>
                </a:lnTo>
                <a:close/>
                <a:moveTo>
                  <a:pt x="127831" y="413778"/>
                </a:moveTo>
                <a:cubicBezTo>
                  <a:pt x="138034" y="424627"/>
                  <a:pt x="148347" y="433387"/>
                  <a:pt x="158661" y="442148"/>
                </a:cubicBezTo>
                <a:cubicBezTo>
                  <a:pt x="164083" y="444450"/>
                  <a:pt x="164083" y="446753"/>
                  <a:pt x="169504" y="449055"/>
                </a:cubicBezTo>
                <a:cubicBezTo>
                  <a:pt x="169504" y="451358"/>
                  <a:pt x="174925" y="453660"/>
                  <a:pt x="174925" y="453660"/>
                </a:cubicBezTo>
                <a:cubicBezTo>
                  <a:pt x="177991" y="454962"/>
                  <a:pt x="179323" y="456265"/>
                  <a:pt x="180943" y="457494"/>
                </a:cubicBezTo>
                <a:lnTo>
                  <a:pt x="264441" y="457494"/>
                </a:lnTo>
                <a:cubicBezTo>
                  <a:pt x="267274" y="457203"/>
                  <a:pt x="268246" y="455432"/>
                  <a:pt x="272460" y="453660"/>
                </a:cubicBezTo>
                <a:cubicBezTo>
                  <a:pt x="272460" y="451358"/>
                  <a:pt x="272460" y="451358"/>
                  <a:pt x="277938" y="449055"/>
                </a:cubicBezTo>
                <a:cubicBezTo>
                  <a:pt x="277938" y="446753"/>
                  <a:pt x="283415" y="444450"/>
                  <a:pt x="288893" y="442148"/>
                </a:cubicBezTo>
                <a:lnTo>
                  <a:pt x="317817" y="413778"/>
                </a:lnTo>
                <a:close/>
                <a:moveTo>
                  <a:pt x="86986" y="356612"/>
                </a:moveTo>
                <a:cubicBezTo>
                  <a:pt x="92974" y="374098"/>
                  <a:pt x="103403" y="388603"/>
                  <a:pt x="116557" y="400327"/>
                </a:cubicBezTo>
                <a:lnTo>
                  <a:pt x="329464" y="400327"/>
                </a:lnTo>
                <a:cubicBezTo>
                  <a:pt x="341225" y="388587"/>
                  <a:pt x="352827" y="374016"/>
                  <a:pt x="361155" y="356612"/>
                </a:cubicBezTo>
                <a:close/>
                <a:moveTo>
                  <a:pt x="71694" y="299445"/>
                </a:moveTo>
                <a:cubicBezTo>
                  <a:pt x="70512" y="303251"/>
                  <a:pt x="71089" y="307024"/>
                  <a:pt x="71919" y="310905"/>
                </a:cubicBezTo>
                <a:lnTo>
                  <a:pt x="82552" y="343161"/>
                </a:lnTo>
                <a:lnTo>
                  <a:pt x="367953" y="343161"/>
                </a:lnTo>
                <a:cubicBezTo>
                  <a:pt x="372108" y="333225"/>
                  <a:pt x="375087" y="322467"/>
                  <a:pt x="376534" y="310905"/>
                </a:cubicBezTo>
                <a:lnTo>
                  <a:pt x="375817" y="299445"/>
                </a:lnTo>
                <a:close/>
                <a:moveTo>
                  <a:pt x="89287" y="240597"/>
                </a:moveTo>
                <a:cubicBezTo>
                  <a:pt x="86600" y="243085"/>
                  <a:pt x="84426" y="245911"/>
                  <a:pt x="82762" y="248737"/>
                </a:cubicBezTo>
                <a:cubicBezTo>
                  <a:pt x="76012" y="258772"/>
                  <a:pt x="71362" y="270591"/>
                  <a:pt x="71397" y="284312"/>
                </a:cubicBezTo>
                <a:lnTo>
                  <a:pt x="374869" y="284312"/>
                </a:lnTo>
                <a:cubicBezTo>
                  <a:pt x="373114" y="271429"/>
                  <a:pt x="366608" y="259677"/>
                  <a:pt x="360101" y="248737"/>
                </a:cubicBezTo>
                <a:lnTo>
                  <a:pt x="354406" y="240597"/>
                </a:lnTo>
                <a:close/>
                <a:moveTo>
                  <a:pt x="155025" y="183431"/>
                </a:moveTo>
                <a:cubicBezTo>
                  <a:pt x="145909" y="188988"/>
                  <a:pt x="136285" y="195501"/>
                  <a:pt x="126133" y="202687"/>
                </a:cubicBezTo>
                <a:cubicBezTo>
                  <a:pt x="120712" y="209594"/>
                  <a:pt x="109869" y="216502"/>
                  <a:pt x="104448" y="223409"/>
                </a:cubicBezTo>
                <a:lnTo>
                  <a:pt x="101014" y="227146"/>
                </a:lnTo>
                <a:lnTo>
                  <a:pt x="344994" y="227146"/>
                </a:lnTo>
                <a:cubicBezTo>
                  <a:pt x="338481" y="218640"/>
                  <a:pt x="330983" y="211452"/>
                  <a:pt x="321758" y="204989"/>
                </a:cubicBezTo>
                <a:lnTo>
                  <a:pt x="290309" y="183431"/>
                </a:lnTo>
                <a:close/>
                <a:moveTo>
                  <a:pt x="223404" y="143846"/>
                </a:moveTo>
                <a:cubicBezTo>
                  <a:pt x="218779" y="146716"/>
                  <a:pt x="212190" y="150020"/>
                  <a:pt x="202032" y="154334"/>
                </a:cubicBezTo>
                <a:lnTo>
                  <a:pt x="175798" y="169980"/>
                </a:lnTo>
                <a:lnTo>
                  <a:pt x="270063" y="169980"/>
                </a:lnTo>
                <a:cubicBezTo>
                  <a:pt x="260157" y="164024"/>
                  <a:pt x="251719" y="158991"/>
                  <a:pt x="245072" y="154334"/>
                </a:cubicBezTo>
                <a:close/>
                <a:moveTo>
                  <a:pt x="195860" y="112813"/>
                </a:moveTo>
                <a:cubicBezTo>
                  <a:pt x="197533" y="114606"/>
                  <a:pt x="198846" y="115959"/>
                  <a:pt x="202032" y="117312"/>
                </a:cubicBezTo>
                <a:cubicBezTo>
                  <a:pt x="207453" y="119615"/>
                  <a:pt x="212875" y="121918"/>
                  <a:pt x="212875" y="124220"/>
                </a:cubicBezTo>
                <a:lnTo>
                  <a:pt x="223935" y="130483"/>
                </a:lnTo>
                <a:cubicBezTo>
                  <a:pt x="225750" y="128075"/>
                  <a:pt x="229252" y="125682"/>
                  <a:pt x="232754" y="124219"/>
                </a:cubicBezTo>
                <a:cubicBezTo>
                  <a:pt x="238266" y="121917"/>
                  <a:pt x="243777" y="119614"/>
                  <a:pt x="243777" y="117311"/>
                </a:cubicBezTo>
                <a:lnTo>
                  <a:pt x="251853" y="112813"/>
                </a:lnTo>
                <a:close/>
                <a:moveTo>
                  <a:pt x="123410" y="52284"/>
                </a:moveTo>
                <a:cubicBezTo>
                  <a:pt x="124144" y="53437"/>
                  <a:pt x="125135" y="54297"/>
                  <a:pt x="126133" y="55145"/>
                </a:cubicBezTo>
                <a:cubicBezTo>
                  <a:pt x="136976" y="68960"/>
                  <a:pt x="147818" y="78170"/>
                  <a:pt x="158661" y="87380"/>
                </a:cubicBezTo>
                <a:cubicBezTo>
                  <a:pt x="164083" y="89682"/>
                  <a:pt x="164083" y="91985"/>
                  <a:pt x="169504" y="94287"/>
                </a:cubicBezTo>
                <a:lnTo>
                  <a:pt x="171519" y="95999"/>
                </a:lnTo>
                <a:lnTo>
                  <a:pt x="276371" y="95999"/>
                </a:lnTo>
                <a:cubicBezTo>
                  <a:pt x="277936" y="94997"/>
                  <a:pt x="279297" y="94286"/>
                  <a:pt x="282359" y="94286"/>
                </a:cubicBezTo>
                <a:cubicBezTo>
                  <a:pt x="282359" y="91984"/>
                  <a:pt x="287871" y="89681"/>
                  <a:pt x="287871" y="87379"/>
                </a:cubicBezTo>
                <a:cubicBezTo>
                  <a:pt x="298894" y="78169"/>
                  <a:pt x="315429" y="68959"/>
                  <a:pt x="326453" y="55144"/>
                </a:cubicBezTo>
                <a:lnTo>
                  <a:pt x="328915" y="52284"/>
                </a:lnTo>
                <a:close/>
                <a:moveTo>
                  <a:pt x="366567" y="0"/>
                </a:moveTo>
                <a:cubicBezTo>
                  <a:pt x="385863" y="4642"/>
                  <a:pt x="405816" y="11369"/>
                  <a:pt x="425636" y="20346"/>
                </a:cubicBezTo>
                <a:cubicBezTo>
                  <a:pt x="413244" y="38468"/>
                  <a:pt x="398095" y="54000"/>
                  <a:pt x="381569" y="66656"/>
                </a:cubicBezTo>
                <a:cubicBezTo>
                  <a:pt x="365034" y="80471"/>
                  <a:pt x="348499" y="89681"/>
                  <a:pt x="331964" y="98891"/>
                </a:cubicBezTo>
                <a:cubicBezTo>
                  <a:pt x="326453" y="101194"/>
                  <a:pt x="320941" y="103496"/>
                  <a:pt x="315429" y="105799"/>
                </a:cubicBezTo>
                <a:cubicBezTo>
                  <a:pt x="315390" y="105815"/>
                  <a:pt x="309899" y="108109"/>
                  <a:pt x="304406" y="110404"/>
                </a:cubicBezTo>
                <a:cubicBezTo>
                  <a:pt x="304406" y="112706"/>
                  <a:pt x="298894" y="112706"/>
                  <a:pt x="293382" y="115009"/>
                </a:cubicBezTo>
                <a:cubicBezTo>
                  <a:pt x="293382" y="117311"/>
                  <a:pt x="287871" y="117311"/>
                  <a:pt x="282359" y="119614"/>
                </a:cubicBezTo>
                <a:cubicBezTo>
                  <a:pt x="276847" y="121917"/>
                  <a:pt x="271336" y="124219"/>
                  <a:pt x="265824" y="126522"/>
                </a:cubicBezTo>
                <a:cubicBezTo>
                  <a:pt x="260312" y="126522"/>
                  <a:pt x="254801" y="128824"/>
                  <a:pt x="249289" y="131127"/>
                </a:cubicBezTo>
                <a:cubicBezTo>
                  <a:pt x="245637" y="132652"/>
                  <a:pt x="239566" y="134178"/>
                  <a:pt x="234246" y="134818"/>
                </a:cubicBezTo>
                <a:lnTo>
                  <a:pt x="234502" y="135711"/>
                </a:lnTo>
                <a:cubicBezTo>
                  <a:pt x="242677" y="137138"/>
                  <a:pt x="253503" y="139422"/>
                  <a:pt x="266983" y="142822"/>
                </a:cubicBezTo>
                <a:cubicBezTo>
                  <a:pt x="277938" y="147427"/>
                  <a:pt x="294370" y="152032"/>
                  <a:pt x="310803" y="161242"/>
                </a:cubicBezTo>
                <a:cubicBezTo>
                  <a:pt x="332714" y="168149"/>
                  <a:pt x="349146" y="177359"/>
                  <a:pt x="371057" y="191174"/>
                </a:cubicBezTo>
                <a:cubicBezTo>
                  <a:pt x="382012" y="195779"/>
                  <a:pt x="392967" y="204989"/>
                  <a:pt x="398444" y="211897"/>
                </a:cubicBezTo>
                <a:cubicBezTo>
                  <a:pt x="409400" y="221107"/>
                  <a:pt x="420355" y="230317"/>
                  <a:pt x="425832" y="239527"/>
                </a:cubicBezTo>
                <a:cubicBezTo>
                  <a:pt x="442265" y="260250"/>
                  <a:pt x="453220" y="285577"/>
                  <a:pt x="447743" y="313207"/>
                </a:cubicBezTo>
                <a:cubicBezTo>
                  <a:pt x="436788" y="361560"/>
                  <a:pt x="409400" y="396098"/>
                  <a:pt x="376534" y="421425"/>
                </a:cubicBezTo>
                <a:cubicBezTo>
                  <a:pt x="360101" y="435240"/>
                  <a:pt x="343669" y="444450"/>
                  <a:pt x="327236" y="453660"/>
                </a:cubicBezTo>
                <a:cubicBezTo>
                  <a:pt x="321758" y="455963"/>
                  <a:pt x="316281" y="458265"/>
                  <a:pt x="316281" y="460568"/>
                </a:cubicBezTo>
                <a:cubicBezTo>
                  <a:pt x="310803" y="462870"/>
                  <a:pt x="305326" y="462870"/>
                  <a:pt x="299848" y="465173"/>
                </a:cubicBezTo>
                <a:cubicBezTo>
                  <a:pt x="299848" y="467475"/>
                  <a:pt x="294370" y="467475"/>
                  <a:pt x="294370" y="469778"/>
                </a:cubicBezTo>
                <a:cubicBezTo>
                  <a:pt x="288893" y="472080"/>
                  <a:pt x="283415" y="472080"/>
                  <a:pt x="283415" y="474383"/>
                </a:cubicBezTo>
                <a:cubicBezTo>
                  <a:pt x="272460" y="476686"/>
                  <a:pt x="266983" y="478988"/>
                  <a:pt x="261505" y="481291"/>
                </a:cubicBezTo>
                <a:cubicBezTo>
                  <a:pt x="256027" y="481291"/>
                  <a:pt x="250550" y="483593"/>
                  <a:pt x="245072" y="485896"/>
                </a:cubicBezTo>
                <a:lnTo>
                  <a:pt x="235350" y="488705"/>
                </a:lnTo>
                <a:cubicBezTo>
                  <a:pt x="243422" y="490382"/>
                  <a:pt x="253965" y="492624"/>
                  <a:pt x="266983" y="495908"/>
                </a:cubicBezTo>
                <a:cubicBezTo>
                  <a:pt x="277938" y="500513"/>
                  <a:pt x="294370" y="505118"/>
                  <a:pt x="310803" y="512025"/>
                </a:cubicBezTo>
                <a:cubicBezTo>
                  <a:pt x="332714" y="518933"/>
                  <a:pt x="349146" y="530445"/>
                  <a:pt x="371057" y="541958"/>
                </a:cubicBezTo>
                <a:cubicBezTo>
                  <a:pt x="382012" y="548865"/>
                  <a:pt x="392967" y="555773"/>
                  <a:pt x="398444" y="564983"/>
                </a:cubicBezTo>
                <a:cubicBezTo>
                  <a:pt x="409400" y="571890"/>
                  <a:pt x="420355" y="581100"/>
                  <a:pt x="425832" y="592613"/>
                </a:cubicBezTo>
                <a:cubicBezTo>
                  <a:pt x="442265" y="613336"/>
                  <a:pt x="453220" y="636361"/>
                  <a:pt x="447743" y="666293"/>
                </a:cubicBezTo>
                <a:cubicBezTo>
                  <a:pt x="436788" y="712344"/>
                  <a:pt x="409400" y="749184"/>
                  <a:pt x="376534" y="774511"/>
                </a:cubicBezTo>
                <a:cubicBezTo>
                  <a:pt x="360101" y="788326"/>
                  <a:pt x="343669" y="797536"/>
                  <a:pt x="327236" y="806746"/>
                </a:cubicBezTo>
                <a:cubicBezTo>
                  <a:pt x="321758" y="809049"/>
                  <a:pt x="316281" y="811351"/>
                  <a:pt x="316281" y="813654"/>
                </a:cubicBezTo>
                <a:cubicBezTo>
                  <a:pt x="310803" y="813654"/>
                  <a:pt x="305326" y="815957"/>
                  <a:pt x="299848" y="818259"/>
                </a:cubicBezTo>
                <a:cubicBezTo>
                  <a:pt x="299800" y="818280"/>
                  <a:pt x="294370" y="820571"/>
                  <a:pt x="294370" y="822864"/>
                </a:cubicBezTo>
                <a:cubicBezTo>
                  <a:pt x="288893" y="822864"/>
                  <a:pt x="283415" y="825167"/>
                  <a:pt x="283415" y="827469"/>
                </a:cubicBezTo>
                <a:cubicBezTo>
                  <a:pt x="272460" y="829772"/>
                  <a:pt x="266983" y="832074"/>
                  <a:pt x="261505" y="832074"/>
                </a:cubicBezTo>
                <a:cubicBezTo>
                  <a:pt x="256027" y="834377"/>
                  <a:pt x="250550" y="836679"/>
                  <a:pt x="245072" y="838982"/>
                </a:cubicBezTo>
                <a:cubicBezTo>
                  <a:pt x="241474" y="840494"/>
                  <a:pt x="235513" y="841013"/>
                  <a:pt x="230331" y="842080"/>
                </a:cubicBezTo>
                <a:lnTo>
                  <a:pt x="231000" y="842526"/>
                </a:lnTo>
                <a:lnTo>
                  <a:pt x="233319" y="844717"/>
                </a:lnTo>
                <a:cubicBezTo>
                  <a:pt x="241629" y="846371"/>
                  <a:pt x="252847" y="849285"/>
                  <a:pt x="266983" y="854039"/>
                </a:cubicBezTo>
                <a:cubicBezTo>
                  <a:pt x="277543" y="856258"/>
                  <a:pt x="293194" y="862757"/>
                  <a:pt x="309020" y="869428"/>
                </a:cubicBezTo>
                <a:lnTo>
                  <a:pt x="325999" y="869428"/>
                </a:lnTo>
                <a:lnTo>
                  <a:pt x="325999" y="876399"/>
                </a:lnTo>
                <a:cubicBezTo>
                  <a:pt x="341203" y="881916"/>
                  <a:pt x="354581" y="889701"/>
                  <a:pt x="371057" y="900089"/>
                </a:cubicBezTo>
                <a:cubicBezTo>
                  <a:pt x="382012" y="906996"/>
                  <a:pt x="392967" y="913904"/>
                  <a:pt x="398444" y="920811"/>
                </a:cubicBezTo>
                <a:lnTo>
                  <a:pt x="405036" y="926594"/>
                </a:lnTo>
                <a:lnTo>
                  <a:pt x="409487" y="926594"/>
                </a:lnTo>
                <a:lnTo>
                  <a:pt x="409487" y="930499"/>
                </a:lnTo>
                <a:cubicBezTo>
                  <a:pt x="416329" y="936399"/>
                  <a:pt x="422251" y="942420"/>
                  <a:pt x="425832" y="948442"/>
                </a:cubicBezTo>
                <a:cubicBezTo>
                  <a:pt x="442265" y="969164"/>
                  <a:pt x="453220" y="994492"/>
                  <a:pt x="447743" y="1022122"/>
                </a:cubicBezTo>
                <a:cubicBezTo>
                  <a:pt x="436788" y="1070475"/>
                  <a:pt x="409400" y="1107315"/>
                  <a:pt x="376534" y="1132642"/>
                </a:cubicBezTo>
                <a:cubicBezTo>
                  <a:pt x="360101" y="1144155"/>
                  <a:pt x="343669" y="1155667"/>
                  <a:pt x="327236" y="1162575"/>
                </a:cubicBezTo>
                <a:cubicBezTo>
                  <a:pt x="321758" y="1164877"/>
                  <a:pt x="316281" y="1167180"/>
                  <a:pt x="316281" y="1169482"/>
                </a:cubicBezTo>
                <a:cubicBezTo>
                  <a:pt x="310803" y="1171785"/>
                  <a:pt x="305326" y="1174088"/>
                  <a:pt x="299848" y="1174088"/>
                </a:cubicBezTo>
                <a:cubicBezTo>
                  <a:pt x="299848" y="1176390"/>
                  <a:pt x="294370" y="1178693"/>
                  <a:pt x="294370" y="1178693"/>
                </a:cubicBezTo>
                <a:cubicBezTo>
                  <a:pt x="288893" y="1180995"/>
                  <a:pt x="283415" y="1183298"/>
                  <a:pt x="283415" y="1183298"/>
                </a:cubicBezTo>
                <a:cubicBezTo>
                  <a:pt x="272460" y="1185600"/>
                  <a:pt x="266983" y="1187903"/>
                  <a:pt x="261505" y="1190205"/>
                </a:cubicBezTo>
                <a:lnTo>
                  <a:pt x="256010" y="1191745"/>
                </a:lnTo>
                <a:cubicBezTo>
                  <a:pt x="260700" y="1192621"/>
                  <a:pt x="265794" y="1193824"/>
                  <a:pt x="271335" y="1195213"/>
                </a:cubicBezTo>
                <a:cubicBezTo>
                  <a:pt x="282358" y="1199818"/>
                  <a:pt x="298893" y="1204423"/>
                  <a:pt x="315428" y="1211330"/>
                </a:cubicBezTo>
                <a:lnTo>
                  <a:pt x="324073" y="1215646"/>
                </a:lnTo>
                <a:lnTo>
                  <a:pt x="325999" y="1215646"/>
                </a:lnTo>
                <a:lnTo>
                  <a:pt x="325999" y="1216608"/>
                </a:lnTo>
                <a:cubicBezTo>
                  <a:pt x="340718" y="1224288"/>
                  <a:pt x="358387" y="1232036"/>
                  <a:pt x="376057" y="1241263"/>
                </a:cubicBezTo>
                <a:cubicBezTo>
                  <a:pt x="387080" y="1248170"/>
                  <a:pt x="392592" y="1255078"/>
                  <a:pt x="403615" y="1264288"/>
                </a:cubicBezTo>
                <a:cubicBezTo>
                  <a:pt x="414638" y="1271195"/>
                  <a:pt x="425662" y="1280406"/>
                  <a:pt x="431174" y="1291918"/>
                </a:cubicBezTo>
                <a:cubicBezTo>
                  <a:pt x="447709" y="1312641"/>
                  <a:pt x="453220" y="1337968"/>
                  <a:pt x="453220" y="1365598"/>
                </a:cubicBezTo>
                <a:cubicBezTo>
                  <a:pt x="442197" y="1411649"/>
                  <a:pt x="414638" y="1448489"/>
                  <a:pt x="381568" y="1473816"/>
                </a:cubicBezTo>
                <a:cubicBezTo>
                  <a:pt x="365033" y="1487631"/>
                  <a:pt x="348498" y="1496841"/>
                  <a:pt x="331963" y="1506051"/>
                </a:cubicBezTo>
                <a:cubicBezTo>
                  <a:pt x="326452" y="1508354"/>
                  <a:pt x="320940" y="1510656"/>
                  <a:pt x="315428" y="1512959"/>
                </a:cubicBezTo>
                <a:cubicBezTo>
                  <a:pt x="315411" y="1512966"/>
                  <a:pt x="309908" y="1515265"/>
                  <a:pt x="304405" y="1517564"/>
                </a:cubicBezTo>
                <a:cubicBezTo>
                  <a:pt x="304405" y="1519867"/>
                  <a:pt x="298893" y="1519867"/>
                  <a:pt x="293381" y="1522169"/>
                </a:cubicBezTo>
                <a:cubicBezTo>
                  <a:pt x="293381" y="1524472"/>
                  <a:pt x="287870" y="1524472"/>
                  <a:pt x="282358" y="1526774"/>
                </a:cubicBezTo>
                <a:cubicBezTo>
                  <a:pt x="276846" y="1529077"/>
                  <a:pt x="271335" y="1531379"/>
                  <a:pt x="265823" y="1533682"/>
                </a:cubicBezTo>
                <a:cubicBezTo>
                  <a:pt x="260311" y="1533682"/>
                  <a:pt x="254800" y="1535984"/>
                  <a:pt x="249288" y="1538287"/>
                </a:cubicBezTo>
                <a:cubicBezTo>
                  <a:pt x="245644" y="1539809"/>
                  <a:pt x="239591" y="1541331"/>
                  <a:pt x="234279" y="1541973"/>
                </a:cubicBezTo>
                <a:lnTo>
                  <a:pt x="234560" y="1542883"/>
                </a:lnTo>
                <a:cubicBezTo>
                  <a:pt x="242729" y="1544309"/>
                  <a:pt x="253535" y="1546590"/>
                  <a:pt x="266983" y="1549982"/>
                </a:cubicBezTo>
                <a:cubicBezTo>
                  <a:pt x="277938" y="1554587"/>
                  <a:pt x="294370" y="1559192"/>
                  <a:pt x="310803" y="1568402"/>
                </a:cubicBezTo>
                <a:cubicBezTo>
                  <a:pt x="332714" y="1575309"/>
                  <a:pt x="349146" y="1584519"/>
                  <a:pt x="371057" y="1598334"/>
                </a:cubicBezTo>
                <a:cubicBezTo>
                  <a:pt x="382012" y="1602939"/>
                  <a:pt x="392967" y="1612149"/>
                  <a:pt x="398444" y="1619057"/>
                </a:cubicBezTo>
                <a:cubicBezTo>
                  <a:pt x="409400" y="1628267"/>
                  <a:pt x="420355" y="1637477"/>
                  <a:pt x="425832" y="1646687"/>
                </a:cubicBezTo>
                <a:cubicBezTo>
                  <a:pt x="442265" y="1667410"/>
                  <a:pt x="453220" y="1692737"/>
                  <a:pt x="447743" y="1720367"/>
                </a:cubicBezTo>
                <a:cubicBezTo>
                  <a:pt x="436788" y="1768720"/>
                  <a:pt x="409400" y="1803258"/>
                  <a:pt x="376534" y="1828585"/>
                </a:cubicBezTo>
                <a:cubicBezTo>
                  <a:pt x="360101" y="1842400"/>
                  <a:pt x="343669" y="1851610"/>
                  <a:pt x="327236" y="1860820"/>
                </a:cubicBezTo>
                <a:cubicBezTo>
                  <a:pt x="321758" y="1863123"/>
                  <a:pt x="316281" y="1865425"/>
                  <a:pt x="316281" y="1867728"/>
                </a:cubicBezTo>
                <a:cubicBezTo>
                  <a:pt x="310803" y="1870031"/>
                  <a:pt x="305326" y="1870031"/>
                  <a:pt x="299848" y="1872333"/>
                </a:cubicBezTo>
                <a:cubicBezTo>
                  <a:pt x="299848" y="1874636"/>
                  <a:pt x="294370" y="1874636"/>
                  <a:pt x="294370" y="1876938"/>
                </a:cubicBezTo>
                <a:cubicBezTo>
                  <a:pt x="288893" y="1879241"/>
                  <a:pt x="283415" y="1879241"/>
                  <a:pt x="283415" y="1881543"/>
                </a:cubicBezTo>
                <a:cubicBezTo>
                  <a:pt x="272460" y="1883846"/>
                  <a:pt x="266983" y="1886148"/>
                  <a:pt x="261505" y="1888451"/>
                </a:cubicBezTo>
                <a:cubicBezTo>
                  <a:pt x="256027" y="1888451"/>
                  <a:pt x="250550" y="1890753"/>
                  <a:pt x="245072" y="1893056"/>
                </a:cubicBezTo>
                <a:lnTo>
                  <a:pt x="235348" y="1895866"/>
                </a:lnTo>
                <a:cubicBezTo>
                  <a:pt x="243420" y="1897542"/>
                  <a:pt x="253964" y="1899785"/>
                  <a:pt x="266983" y="1903069"/>
                </a:cubicBezTo>
                <a:cubicBezTo>
                  <a:pt x="277938" y="1907674"/>
                  <a:pt x="294370" y="1912279"/>
                  <a:pt x="310803" y="1919186"/>
                </a:cubicBezTo>
                <a:cubicBezTo>
                  <a:pt x="332714" y="1926094"/>
                  <a:pt x="349146" y="1937606"/>
                  <a:pt x="371057" y="1949119"/>
                </a:cubicBezTo>
                <a:cubicBezTo>
                  <a:pt x="382012" y="1956026"/>
                  <a:pt x="392967" y="1962934"/>
                  <a:pt x="398444" y="1972144"/>
                </a:cubicBezTo>
                <a:cubicBezTo>
                  <a:pt x="409400" y="1979051"/>
                  <a:pt x="420355" y="1988262"/>
                  <a:pt x="425832" y="1999774"/>
                </a:cubicBezTo>
                <a:cubicBezTo>
                  <a:pt x="439208" y="2016642"/>
                  <a:pt x="448955" y="2035035"/>
                  <a:pt x="446656" y="2057461"/>
                </a:cubicBezTo>
                <a:lnTo>
                  <a:pt x="375720" y="2057461"/>
                </a:lnTo>
                <a:cubicBezTo>
                  <a:pt x="377923" y="2038250"/>
                  <a:pt x="369012" y="2022094"/>
                  <a:pt x="360101" y="2008984"/>
                </a:cubicBezTo>
                <a:lnTo>
                  <a:pt x="352146" y="1997481"/>
                </a:lnTo>
                <a:lnTo>
                  <a:pt x="90823" y="1997481"/>
                </a:lnTo>
                <a:cubicBezTo>
                  <a:pt x="87572" y="2000119"/>
                  <a:pt x="84788" y="2003240"/>
                  <a:pt x="82762" y="2006682"/>
                </a:cubicBezTo>
                <a:cubicBezTo>
                  <a:pt x="73922" y="2021699"/>
                  <a:pt x="68686" y="2038247"/>
                  <a:pt x="71653" y="2057461"/>
                </a:cubicBezTo>
                <a:lnTo>
                  <a:pt x="2266" y="2057461"/>
                </a:lnTo>
                <a:cubicBezTo>
                  <a:pt x="287" y="2036037"/>
                  <a:pt x="8996" y="2016420"/>
                  <a:pt x="17706" y="1999774"/>
                </a:cubicBezTo>
                <a:cubicBezTo>
                  <a:pt x="33970" y="1979051"/>
                  <a:pt x="55655" y="1962934"/>
                  <a:pt x="71919" y="1951421"/>
                </a:cubicBezTo>
                <a:cubicBezTo>
                  <a:pt x="93605" y="1937606"/>
                  <a:pt x="115290" y="1928396"/>
                  <a:pt x="131554" y="1921489"/>
                </a:cubicBezTo>
                <a:cubicBezTo>
                  <a:pt x="147818" y="1912279"/>
                  <a:pt x="164083" y="1907674"/>
                  <a:pt x="174925" y="1903069"/>
                </a:cubicBezTo>
                <a:cubicBezTo>
                  <a:pt x="188706" y="1899557"/>
                  <a:pt x="199685" y="1897236"/>
                  <a:pt x="207864" y="1895823"/>
                </a:cubicBezTo>
                <a:cubicBezTo>
                  <a:pt x="204813" y="1895003"/>
                  <a:pt x="201197" y="1894030"/>
                  <a:pt x="196611" y="1893056"/>
                </a:cubicBezTo>
                <a:cubicBezTo>
                  <a:pt x="191189" y="1890753"/>
                  <a:pt x="185768" y="1888451"/>
                  <a:pt x="180347" y="1888451"/>
                </a:cubicBezTo>
                <a:cubicBezTo>
                  <a:pt x="174925" y="1886148"/>
                  <a:pt x="169504" y="1883846"/>
                  <a:pt x="164083" y="1881543"/>
                </a:cubicBezTo>
                <a:cubicBezTo>
                  <a:pt x="159775" y="1879713"/>
                  <a:pt x="158890" y="1879338"/>
                  <a:pt x="155988" y="1878105"/>
                </a:cubicBezTo>
                <a:lnTo>
                  <a:pt x="151070" y="1878105"/>
                </a:lnTo>
                <a:lnTo>
                  <a:pt x="151070" y="1876017"/>
                </a:lnTo>
                <a:cubicBezTo>
                  <a:pt x="147688" y="1874580"/>
                  <a:pt x="146979" y="1874279"/>
                  <a:pt x="142397" y="1872333"/>
                </a:cubicBezTo>
                <a:cubicBezTo>
                  <a:pt x="136976" y="1870031"/>
                  <a:pt x="136976" y="1867728"/>
                  <a:pt x="131554" y="1867728"/>
                </a:cubicBezTo>
                <a:cubicBezTo>
                  <a:pt x="126133" y="1865425"/>
                  <a:pt x="126133" y="1863123"/>
                  <a:pt x="120712" y="1860820"/>
                </a:cubicBezTo>
                <a:cubicBezTo>
                  <a:pt x="104448" y="1851610"/>
                  <a:pt x="88183" y="1842400"/>
                  <a:pt x="71919" y="1828585"/>
                </a:cubicBezTo>
                <a:lnTo>
                  <a:pt x="64426" y="1820938"/>
                </a:lnTo>
                <a:lnTo>
                  <a:pt x="59631" y="1820938"/>
                </a:lnTo>
                <a:lnTo>
                  <a:pt x="59631" y="1816045"/>
                </a:lnTo>
                <a:cubicBezTo>
                  <a:pt x="30882" y="1792852"/>
                  <a:pt x="6110" y="1760025"/>
                  <a:pt x="1441" y="1720367"/>
                </a:cubicBezTo>
                <a:cubicBezTo>
                  <a:pt x="-3980" y="1692737"/>
                  <a:pt x="6862" y="1667410"/>
                  <a:pt x="17705" y="1646687"/>
                </a:cubicBezTo>
                <a:cubicBezTo>
                  <a:pt x="33969" y="1628267"/>
                  <a:pt x="55655" y="1612149"/>
                  <a:pt x="71919" y="1598334"/>
                </a:cubicBezTo>
                <a:cubicBezTo>
                  <a:pt x="93605" y="1584519"/>
                  <a:pt x="115290" y="1575309"/>
                  <a:pt x="131554" y="1568402"/>
                </a:cubicBezTo>
                <a:cubicBezTo>
                  <a:pt x="147818" y="1561494"/>
                  <a:pt x="164083" y="1554587"/>
                  <a:pt x="174925" y="1552284"/>
                </a:cubicBezTo>
                <a:lnTo>
                  <a:pt x="211677" y="1542852"/>
                </a:lnTo>
                <a:lnTo>
                  <a:pt x="206729" y="1540772"/>
                </a:lnTo>
                <a:lnTo>
                  <a:pt x="207667" y="1540535"/>
                </a:lnTo>
                <a:cubicBezTo>
                  <a:pt x="204689" y="1539803"/>
                  <a:pt x="201119" y="1539244"/>
                  <a:pt x="196611" y="1538287"/>
                </a:cubicBezTo>
                <a:cubicBezTo>
                  <a:pt x="191189" y="1535984"/>
                  <a:pt x="185768" y="1533682"/>
                  <a:pt x="180347" y="1531379"/>
                </a:cubicBezTo>
                <a:cubicBezTo>
                  <a:pt x="174925" y="1531379"/>
                  <a:pt x="169504" y="1529077"/>
                  <a:pt x="164083" y="1524472"/>
                </a:cubicBezTo>
                <a:cubicBezTo>
                  <a:pt x="158661" y="1524472"/>
                  <a:pt x="158661" y="1522169"/>
                  <a:pt x="153240" y="1522169"/>
                </a:cubicBezTo>
                <a:cubicBezTo>
                  <a:pt x="147818" y="1519867"/>
                  <a:pt x="147818" y="1517564"/>
                  <a:pt x="142397" y="1517564"/>
                </a:cubicBezTo>
                <a:cubicBezTo>
                  <a:pt x="136976" y="1515262"/>
                  <a:pt x="136976" y="1512959"/>
                  <a:pt x="131554" y="1510656"/>
                </a:cubicBezTo>
                <a:cubicBezTo>
                  <a:pt x="126133" y="1510656"/>
                  <a:pt x="126133" y="1508354"/>
                  <a:pt x="120712" y="1506051"/>
                </a:cubicBezTo>
                <a:cubicBezTo>
                  <a:pt x="104448" y="1496841"/>
                  <a:pt x="88183" y="1487631"/>
                  <a:pt x="71919" y="1473816"/>
                </a:cubicBezTo>
                <a:cubicBezTo>
                  <a:pt x="39391" y="1448489"/>
                  <a:pt x="6862" y="1411649"/>
                  <a:pt x="1441" y="1365598"/>
                </a:cubicBezTo>
                <a:cubicBezTo>
                  <a:pt x="-3980" y="1337968"/>
                  <a:pt x="6862" y="1312641"/>
                  <a:pt x="17705" y="1291918"/>
                </a:cubicBezTo>
                <a:cubicBezTo>
                  <a:pt x="33969" y="1273498"/>
                  <a:pt x="55655" y="1257380"/>
                  <a:pt x="71919" y="1243565"/>
                </a:cubicBezTo>
                <a:cubicBezTo>
                  <a:pt x="93605" y="1229750"/>
                  <a:pt x="115290" y="1220540"/>
                  <a:pt x="131554" y="1213633"/>
                </a:cubicBezTo>
                <a:cubicBezTo>
                  <a:pt x="147818" y="1206725"/>
                  <a:pt x="164083" y="1199818"/>
                  <a:pt x="174925" y="1197515"/>
                </a:cubicBezTo>
                <a:lnTo>
                  <a:pt x="190545" y="1193093"/>
                </a:lnTo>
                <a:cubicBezTo>
                  <a:pt x="187165" y="1192190"/>
                  <a:pt x="183756" y="1191653"/>
                  <a:pt x="180347" y="1190205"/>
                </a:cubicBezTo>
                <a:cubicBezTo>
                  <a:pt x="174925" y="1187903"/>
                  <a:pt x="169504" y="1185600"/>
                  <a:pt x="164083" y="1183298"/>
                </a:cubicBezTo>
                <a:cubicBezTo>
                  <a:pt x="158661" y="1180995"/>
                  <a:pt x="158661" y="1180995"/>
                  <a:pt x="153240" y="1178693"/>
                </a:cubicBezTo>
                <a:cubicBezTo>
                  <a:pt x="147818" y="1178693"/>
                  <a:pt x="147818" y="1176390"/>
                  <a:pt x="142397" y="1174088"/>
                </a:cubicBezTo>
                <a:cubicBezTo>
                  <a:pt x="136976" y="1171785"/>
                  <a:pt x="136976" y="1171785"/>
                  <a:pt x="131554" y="1169482"/>
                </a:cubicBezTo>
                <a:cubicBezTo>
                  <a:pt x="126133" y="1167180"/>
                  <a:pt x="126133" y="1164877"/>
                  <a:pt x="120712" y="1162575"/>
                </a:cubicBezTo>
                <a:cubicBezTo>
                  <a:pt x="104448" y="1155667"/>
                  <a:pt x="88183" y="1144155"/>
                  <a:pt x="71919" y="1130340"/>
                </a:cubicBezTo>
                <a:cubicBezTo>
                  <a:pt x="39391" y="1105012"/>
                  <a:pt x="6862" y="1070475"/>
                  <a:pt x="1441" y="1022122"/>
                </a:cubicBezTo>
                <a:cubicBezTo>
                  <a:pt x="-3980" y="994492"/>
                  <a:pt x="6862" y="971467"/>
                  <a:pt x="17705" y="950744"/>
                </a:cubicBezTo>
                <a:cubicBezTo>
                  <a:pt x="33969" y="930021"/>
                  <a:pt x="55655" y="913904"/>
                  <a:pt x="71919" y="900089"/>
                </a:cubicBezTo>
                <a:cubicBezTo>
                  <a:pt x="93605" y="888576"/>
                  <a:pt x="115290" y="879366"/>
                  <a:pt x="131554" y="870156"/>
                </a:cubicBezTo>
                <a:cubicBezTo>
                  <a:pt x="147818" y="863249"/>
                  <a:pt x="164083" y="858644"/>
                  <a:pt x="174925" y="854039"/>
                </a:cubicBezTo>
                <a:lnTo>
                  <a:pt x="210494" y="845691"/>
                </a:lnTo>
                <a:lnTo>
                  <a:pt x="210409" y="845620"/>
                </a:lnTo>
                <a:lnTo>
                  <a:pt x="209079" y="844502"/>
                </a:lnTo>
                <a:cubicBezTo>
                  <a:pt x="206744" y="842526"/>
                  <a:pt x="209181" y="842526"/>
                  <a:pt x="212425" y="842526"/>
                </a:cubicBezTo>
                <a:cubicBezTo>
                  <a:pt x="212701" y="842425"/>
                  <a:pt x="212938" y="842256"/>
                  <a:pt x="213178" y="842082"/>
                </a:cubicBezTo>
                <a:cubicBezTo>
                  <a:pt x="209090" y="840861"/>
                  <a:pt x="204167" y="839888"/>
                  <a:pt x="196611" y="836679"/>
                </a:cubicBezTo>
                <a:cubicBezTo>
                  <a:pt x="191189" y="836679"/>
                  <a:pt x="185768" y="834377"/>
                  <a:pt x="180347" y="832074"/>
                </a:cubicBezTo>
                <a:cubicBezTo>
                  <a:pt x="174925" y="832074"/>
                  <a:pt x="169504" y="827469"/>
                  <a:pt x="164083" y="825167"/>
                </a:cubicBezTo>
                <a:cubicBezTo>
                  <a:pt x="158661" y="825167"/>
                  <a:pt x="158661" y="822864"/>
                  <a:pt x="153240" y="822864"/>
                </a:cubicBezTo>
                <a:cubicBezTo>
                  <a:pt x="147818" y="820562"/>
                  <a:pt x="147818" y="818259"/>
                  <a:pt x="142397" y="818259"/>
                </a:cubicBezTo>
                <a:cubicBezTo>
                  <a:pt x="136976" y="815957"/>
                  <a:pt x="136976" y="813654"/>
                  <a:pt x="131554" y="811351"/>
                </a:cubicBezTo>
                <a:cubicBezTo>
                  <a:pt x="126133" y="809049"/>
                  <a:pt x="126133" y="809049"/>
                  <a:pt x="120712" y="806746"/>
                </a:cubicBezTo>
                <a:cubicBezTo>
                  <a:pt x="104448" y="797536"/>
                  <a:pt x="88183" y="786024"/>
                  <a:pt x="71919" y="774511"/>
                </a:cubicBezTo>
                <a:lnTo>
                  <a:pt x="61132" y="763502"/>
                </a:lnTo>
                <a:lnTo>
                  <a:pt x="59631" y="763502"/>
                </a:lnTo>
                <a:lnTo>
                  <a:pt x="59631" y="761971"/>
                </a:lnTo>
                <a:cubicBezTo>
                  <a:pt x="30882" y="738778"/>
                  <a:pt x="6110" y="705951"/>
                  <a:pt x="1441" y="666293"/>
                </a:cubicBezTo>
                <a:cubicBezTo>
                  <a:pt x="-3980" y="638663"/>
                  <a:pt x="6862" y="613336"/>
                  <a:pt x="17705" y="592613"/>
                </a:cubicBezTo>
                <a:cubicBezTo>
                  <a:pt x="33969" y="571890"/>
                  <a:pt x="55655" y="555773"/>
                  <a:pt x="71919" y="544260"/>
                </a:cubicBezTo>
                <a:cubicBezTo>
                  <a:pt x="93605" y="530445"/>
                  <a:pt x="115290" y="521235"/>
                  <a:pt x="131554" y="514328"/>
                </a:cubicBezTo>
                <a:cubicBezTo>
                  <a:pt x="147818" y="505118"/>
                  <a:pt x="164083" y="500513"/>
                  <a:pt x="174925" y="495908"/>
                </a:cubicBezTo>
                <a:cubicBezTo>
                  <a:pt x="188704" y="492396"/>
                  <a:pt x="199682" y="490075"/>
                  <a:pt x="207861" y="488662"/>
                </a:cubicBezTo>
                <a:cubicBezTo>
                  <a:pt x="204810" y="487843"/>
                  <a:pt x="201195" y="486869"/>
                  <a:pt x="196611" y="485896"/>
                </a:cubicBezTo>
                <a:cubicBezTo>
                  <a:pt x="191189" y="483593"/>
                  <a:pt x="185768" y="481291"/>
                  <a:pt x="180347" y="481291"/>
                </a:cubicBezTo>
                <a:cubicBezTo>
                  <a:pt x="174925" y="478988"/>
                  <a:pt x="169504" y="476686"/>
                  <a:pt x="164083" y="474383"/>
                </a:cubicBezTo>
                <a:cubicBezTo>
                  <a:pt x="159775" y="472553"/>
                  <a:pt x="158890" y="472178"/>
                  <a:pt x="155988" y="470945"/>
                </a:cubicBezTo>
                <a:lnTo>
                  <a:pt x="151070" y="470945"/>
                </a:lnTo>
                <a:lnTo>
                  <a:pt x="151070" y="468857"/>
                </a:lnTo>
                <a:cubicBezTo>
                  <a:pt x="147688" y="467420"/>
                  <a:pt x="146979" y="467119"/>
                  <a:pt x="142397" y="465173"/>
                </a:cubicBezTo>
                <a:cubicBezTo>
                  <a:pt x="136976" y="462870"/>
                  <a:pt x="136976" y="460568"/>
                  <a:pt x="131554" y="460568"/>
                </a:cubicBezTo>
                <a:cubicBezTo>
                  <a:pt x="126133" y="458265"/>
                  <a:pt x="126133" y="455963"/>
                  <a:pt x="120712" y="453660"/>
                </a:cubicBezTo>
                <a:cubicBezTo>
                  <a:pt x="104448" y="444450"/>
                  <a:pt x="88183" y="435240"/>
                  <a:pt x="71919" y="421425"/>
                </a:cubicBezTo>
                <a:lnTo>
                  <a:pt x="64426" y="413778"/>
                </a:lnTo>
                <a:lnTo>
                  <a:pt x="59631" y="413778"/>
                </a:lnTo>
                <a:lnTo>
                  <a:pt x="59631" y="408885"/>
                </a:lnTo>
                <a:cubicBezTo>
                  <a:pt x="30882" y="385692"/>
                  <a:pt x="6110" y="352865"/>
                  <a:pt x="1441" y="313207"/>
                </a:cubicBezTo>
                <a:cubicBezTo>
                  <a:pt x="-3980" y="285577"/>
                  <a:pt x="6862" y="260250"/>
                  <a:pt x="17705" y="239527"/>
                </a:cubicBezTo>
                <a:cubicBezTo>
                  <a:pt x="33969" y="221107"/>
                  <a:pt x="55655" y="204989"/>
                  <a:pt x="71919" y="191174"/>
                </a:cubicBezTo>
                <a:cubicBezTo>
                  <a:pt x="93605" y="177359"/>
                  <a:pt x="115290" y="168149"/>
                  <a:pt x="131554" y="161242"/>
                </a:cubicBezTo>
                <a:cubicBezTo>
                  <a:pt x="147818" y="154334"/>
                  <a:pt x="164083" y="147427"/>
                  <a:pt x="174925" y="145124"/>
                </a:cubicBezTo>
                <a:lnTo>
                  <a:pt x="211677" y="135691"/>
                </a:lnTo>
                <a:lnTo>
                  <a:pt x="206729" y="133612"/>
                </a:lnTo>
                <a:lnTo>
                  <a:pt x="207664" y="133376"/>
                </a:lnTo>
                <a:cubicBezTo>
                  <a:pt x="204687" y="132644"/>
                  <a:pt x="201117" y="132085"/>
                  <a:pt x="196611" y="131128"/>
                </a:cubicBezTo>
                <a:cubicBezTo>
                  <a:pt x="191189" y="128825"/>
                  <a:pt x="185768" y="126523"/>
                  <a:pt x="180347" y="124220"/>
                </a:cubicBezTo>
                <a:cubicBezTo>
                  <a:pt x="174925" y="124220"/>
                  <a:pt x="169504" y="121918"/>
                  <a:pt x="164083" y="117312"/>
                </a:cubicBezTo>
                <a:cubicBezTo>
                  <a:pt x="158661" y="117312"/>
                  <a:pt x="158661" y="115010"/>
                  <a:pt x="153240" y="115010"/>
                </a:cubicBezTo>
                <a:cubicBezTo>
                  <a:pt x="147818" y="112707"/>
                  <a:pt x="147818" y="110405"/>
                  <a:pt x="142397" y="110405"/>
                </a:cubicBezTo>
                <a:cubicBezTo>
                  <a:pt x="136976" y="108102"/>
                  <a:pt x="136976" y="105800"/>
                  <a:pt x="131554" y="103497"/>
                </a:cubicBezTo>
                <a:cubicBezTo>
                  <a:pt x="126133" y="103497"/>
                  <a:pt x="126133" y="101195"/>
                  <a:pt x="120712" y="98892"/>
                </a:cubicBezTo>
                <a:cubicBezTo>
                  <a:pt x="104448" y="89682"/>
                  <a:pt x="88183" y="80472"/>
                  <a:pt x="71919" y="66657"/>
                </a:cubicBezTo>
                <a:lnTo>
                  <a:pt x="26758" y="20567"/>
                </a:lnTo>
                <a:cubicBezTo>
                  <a:pt x="46800" y="11606"/>
                  <a:pt x="66994" y="4903"/>
                  <a:pt x="86548" y="292"/>
                </a:cubicBezTo>
                <a:cubicBezTo>
                  <a:pt x="91893" y="15369"/>
                  <a:pt x="100142" y="28262"/>
                  <a:pt x="110609" y="38833"/>
                </a:cubicBezTo>
                <a:lnTo>
                  <a:pt x="340493" y="38833"/>
                </a:lnTo>
                <a:cubicBezTo>
                  <a:pt x="350222" y="27798"/>
                  <a:pt x="359483" y="14687"/>
                  <a:pt x="366567" y="0"/>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1" name="TextBox 50">
            <a:extLst>
              <a:ext uri="{FF2B5EF4-FFF2-40B4-BE49-F238E27FC236}">
                <a16:creationId xmlns:a16="http://schemas.microsoft.com/office/drawing/2014/main" id="{D8508271-1E34-4E75-B6D1-BA4561853291}"/>
              </a:ext>
            </a:extLst>
          </p:cNvPr>
          <p:cNvSpPr txBox="1"/>
          <p:nvPr/>
        </p:nvSpPr>
        <p:spPr>
          <a:xfrm>
            <a:off x="4660779" y="4954519"/>
            <a:ext cx="2817181" cy="379656"/>
          </a:xfrm>
          <a:prstGeom prst="rect">
            <a:avLst/>
          </a:prstGeom>
          <a:noFill/>
        </p:spPr>
        <p:txBody>
          <a:bodyPr wrap="none" rtlCol="0" anchor="b" anchorCtr="0">
            <a:spAutoFit/>
          </a:bodyPr>
          <a:lstStyle/>
          <a:p>
            <a:pPr algn="ctr"/>
            <a:r>
              <a:rPr lang="en-US" sz="1867" dirty="0">
                <a:solidFill>
                  <a:srgbClr val="FFFFFF"/>
                </a:solidFill>
              </a:rPr>
              <a:t>True personalized medicine</a:t>
            </a:r>
          </a:p>
        </p:txBody>
      </p:sp>
      <p:sp>
        <p:nvSpPr>
          <p:cNvPr id="52" name="Rectangle 33">
            <a:extLst>
              <a:ext uri="{FF2B5EF4-FFF2-40B4-BE49-F238E27FC236}">
                <a16:creationId xmlns:a16="http://schemas.microsoft.com/office/drawing/2014/main" id="{2734166D-AD98-463F-B5D2-1640E8518BB8}"/>
              </a:ext>
            </a:extLst>
          </p:cNvPr>
          <p:cNvSpPr/>
          <p:nvPr/>
        </p:nvSpPr>
        <p:spPr>
          <a:xfrm>
            <a:off x="445317" y="5540588"/>
            <a:ext cx="11248101" cy="1317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a:lnSpc>
                <a:spcPct val="70000"/>
              </a:lnSpc>
              <a:spcBef>
                <a:spcPts val="800"/>
              </a:spcBef>
            </a:pPr>
            <a:r>
              <a:rPr lang="en-US" sz="2667" dirty="0">
                <a:solidFill>
                  <a:schemeClr val="tx1"/>
                </a:solidFill>
                <a:latin typeface="Intel Clear Pro"/>
              </a:rPr>
              <a:t>Cost of genome sequencing no longer the bottleneck, storing and managing the data is the next hurdle</a:t>
            </a:r>
          </a:p>
          <a:p>
            <a:pPr algn="ctr">
              <a:lnSpc>
                <a:spcPct val="70000"/>
              </a:lnSpc>
              <a:spcBef>
                <a:spcPts val="800"/>
              </a:spcBef>
            </a:pPr>
            <a:r>
              <a:rPr lang="en-US" sz="2400" dirty="0">
                <a:solidFill>
                  <a:schemeClr val="accent2"/>
                </a:solidFill>
                <a:latin typeface="Intel Clear Pro"/>
              </a:rPr>
              <a:t>Provider Managed Genomics and Pharmaceutical Connections are now Cost- and time-Effective on Site</a:t>
            </a:r>
          </a:p>
        </p:txBody>
      </p:sp>
      <p:sp>
        <p:nvSpPr>
          <p:cNvPr id="53" name="Oval 12">
            <a:extLst>
              <a:ext uri="{FF2B5EF4-FFF2-40B4-BE49-F238E27FC236}">
                <a16:creationId xmlns:a16="http://schemas.microsoft.com/office/drawing/2014/main" id="{50E1F170-8DBD-4B30-94A8-8490C63C3C65}"/>
              </a:ext>
            </a:extLst>
          </p:cNvPr>
          <p:cNvSpPr/>
          <p:nvPr/>
        </p:nvSpPr>
        <p:spPr>
          <a:xfrm>
            <a:off x="7853276" y="2808450"/>
            <a:ext cx="853311" cy="853311"/>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4821" rIns="0" bIns="44821" rtlCol="0" anchor="b" anchorCtr="0"/>
          <a:lstStyle/>
          <a:p>
            <a:pPr algn="ctr" defTabSz="914344"/>
            <a:endParaRPr lang="en-US" sz="1333" dirty="0">
              <a:solidFill>
                <a:srgbClr val="008272"/>
              </a:solidFill>
            </a:endParaRPr>
          </a:p>
        </p:txBody>
      </p:sp>
      <p:sp>
        <p:nvSpPr>
          <p:cNvPr id="54" name="TextBox 53">
            <a:extLst>
              <a:ext uri="{FF2B5EF4-FFF2-40B4-BE49-F238E27FC236}">
                <a16:creationId xmlns:a16="http://schemas.microsoft.com/office/drawing/2014/main" id="{6F5D55A7-1594-4948-AA2F-1EC91BC5825E}"/>
              </a:ext>
            </a:extLst>
          </p:cNvPr>
          <p:cNvSpPr txBox="1"/>
          <p:nvPr/>
        </p:nvSpPr>
        <p:spPr>
          <a:xfrm>
            <a:off x="7927063" y="2386790"/>
            <a:ext cx="705733" cy="254730"/>
          </a:xfrm>
          <a:prstGeom prst="rect">
            <a:avLst/>
          </a:prstGeom>
          <a:noFill/>
        </p:spPr>
        <p:txBody>
          <a:bodyPr wrap="square" lIns="0" tIns="44821" rIns="0" bIns="44821" rtlCol="0">
            <a:spAutoFit/>
          </a:bodyPr>
          <a:lstStyle/>
          <a:p>
            <a:pPr algn="ctr" defTabSz="914344"/>
            <a:r>
              <a:rPr lang="en-US" sz="1067" dirty="0"/>
              <a:t>Meds &amp; labs</a:t>
            </a:r>
          </a:p>
        </p:txBody>
      </p:sp>
      <p:pic>
        <p:nvPicPr>
          <p:cNvPr id="55" name="Picture 10" descr="D:\PowerPoint\102313\Intel Healthcare\Presentation-Graphics\Presentation-Graphics\128x128-icon-clinical-trials.png">
            <a:extLst>
              <a:ext uri="{FF2B5EF4-FFF2-40B4-BE49-F238E27FC236}">
                <a16:creationId xmlns:a16="http://schemas.microsoft.com/office/drawing/2014/main" id="{EFE6323F-B883-4535-A95D-BCCCAEF831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78512" y="2956395"/>
            <a:ext cx="602835" cy="602835"/>
          </a:xfrm>
          <a:prstGeom prst="rect">
            <a:avLst/>
          </a:prstGeom>
          <a:noFill/>
          <a:extLst>
            <a:ext uri="{909E8E84-426E-40DD-AFC4-6F175D3DCCD1}">
              <a14:hiddenFill xmlns:a14="http://schemas.microsoft.com/office/drawing/2010/main">
                <a:solidFill>
                  <a:srgbClr val="FFFFFF"/>
                </a:solidFill>
              </a14:hiddenFill>
            </a:ext>
          </a:extLst>
        </p:spPr>
      </p:pic>
      <p:sp>
        <p:nvSpPr>
          <p:cNvPr id="56" name="Oval 15">
            <a:extLst>
              <a:ext uri="{FF2B5EF4-FFF2-40B4-BE49-F238E27FC236}">
                <a16:creationId xmlns:a16="http://schemas.microsoft.com/office/drawing/2014/main" id="{F1C97BAD-5B82-4B07-9B22-A48781994938}"/>
              </a:ext>
            </a:extLst>
          </p:cNvPr>
          <p:cNvSpPr/>
          <p:nvPr/>
        </p:nvSpPr>
        <p:spPr>
          <a:xfrm>
            <a:off x="3418636" y="2732082"/>
            <a:ext cx="853311" cy="853311"/>
          </a:xfrm>
          <a:prstGeom prst="ellipse">
            <a:avLst/>
          </a:prstGeom>
          <a:solidFill>
            <a:srgbClr val="FFFFF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89643" tIns="44821" rIns="89643" bIns="44821" rtlCol="0" anchor="ctr"/>
          <a:lstStyle/>
          <a:p>
            <a:pPr algn="ctr" defTabSz="914344"/>
            <a:endParaRPr lang="en-US" sz="2400" dirty="0">
              <a:solidFill>
                <a:srgbClr val="FFFFFF"/>
              </a:solidFill>
            </a:endParaRPr>
          </a:p>
        </p:txBody>
      </p:sp>
      <p:pic>
        <p:nvPicPr>
          <p:cNvPr id="57" name="Picture 9" descr="D:\PowerPoint\102313\Intel Healthcare\Presentation-Graphics\Presentation-Graphics\128x128-icon-genomics.png">
            <a:extLst>
              <a:ext uri="{FF2B5EF4-FFF2-40B4-BE49-F238E27FC236}">
                <a16:creationId xmlns:a16="http://schemas.microsoft.com/office/drawing/2014/main" id="{26D14C8D-EDFA-4ABF-AB17-BCA1FBAFBE5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92423" y="2823837"/>
            <a:ext cx="705733" cy="7057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5E1B5D6E-3960-49F1-A484-4EDB51FE0E4F}"/>
              </a:ext>
            </a:extLst>
          </p:cNvPr>
          <p:cNvSpPr txBox="1"/>
          <p:nvPr/>
        </p:nvSpPr>
        <p:spPr>
          <a:xfrm>
            <a:off x="3492423" y="2477416"/>
            <a:ext cx="705733" cy="254730"/>
          </a:xfrm>
          <a:prstGeom prst="rect">
            <a:avLst/>
          </a:prstGeom>
          <a:noFill/>
        </p:spPr>
        <p:txBody>
          <a:bodyPr wrap="square" lIns="0" tIns="44821" rIns="0" bIns="44821" rtlCol="0">
            <a:spAutoFit/>
          </a:bodyPr>
          <a:lstStyle/>
          <a:p>
            <a:pPr algn="ctr" defTabSz="914344"/>
            <a:r>
              <a:rPr lang="en-US" sz="1067" dirty="0"/>
              <a:t>Genomics</a:t>
            </a:r>
          </a:p>
        </p:txBody>
      </p:sp>
      <p:sp>
        <p:nvSpPr>
          <p:cNvPr id="59" name="TextBox 58">
            <a:extLst>
              <a:ext uri="{FF2B5EF4-FFF2-40B4-BE49-F238E27FC236}">
                <a16:creationId xmlns:a16="http://schemas.microsoft.com/office/drawing/2014/main" id="{6386400B-A59C-4FE0-B7EE-6181F2FDC2F7}"/>
              </a:ext>
            </a:extLst>
          </p:cNvPr>
          <p:cNvSpPr txBox="1"/>
          <p:nvPr/>
        </p:nvSpPr>
        <p:spPr>
          <a:xfrm>
            <a:off x="5543304" y="2056329"/>
            <a:ext cx="1052129" cy="500758"/>
          </a:xfrm>
          <a:prstGeom prst="rect">
            <a:avLst/>
          </a:prstGeom>
          <a:noFill/>
        </p:spPr>
        <p:txBody>
          <a:bodyPr wrap="square" lIns="0" tIns="44821" rIns="0" bIns="44821" rtlCol="0">
            <a:spAutoFit/>
          </a:bodyPr>
          <a:lstStyle/>
          <a:p>
            <a:pPr algn="ctr" defTabSz="914344"/>
            <a:r>
              <a:rPr lang="en-US" sz="1333" b="1" dirty="0">
                <a:solidFill>
                  <a:schemeClr val="accent2"/>
                </a:solidFill>
              </a:rPr>
              <a:t>Patient experience</a:t>
            </a:r>
          </a:p>
        </p:txBody>
      </p:sp>
    </p:spTree>
    <p:extLst>
      <p:ext uri="{BB962C8B-B14F-4D97-AF65-F5344CB8AC3E}">
        <p14:creationId xmlns:p14="http://schemas.microsoft.com/office/powerpoint/2010/main" val="136056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18</a:t>
            </a:fld>
            <a:endParaRPr lang="ko-KR" altLang="en-ZA" dirty="0"/>
          </a:p>
        </p:txBody>
      </p:sp>
      <p:sp>
        <p:nvSpPr>
          <p:cNvPr id="37" name="Rectangle 19">
            <a:extLst>
              <a:ext uri="{FF2B5EF4-FFF2-40B4-BE49-F238E27FC236}">
                <a16:creationId xmlns:a16="http://schemas.microsoft.com/office/drawing/2014/main" id="{BABDC049-C4C1-4807-B9C5-CF1309300C7E}"/>
              </a:ext>
            </a:extLst>
          </p:cNvPr>
          <p:cNvSpPr/>
          <p:nvPr/>
        </p:nvSpPr>
        <p:spPr>
          <a:xfrm>
            <a:off x="471949" y="3891280"/>
            <a:ext cx="3708728" cy="131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8" name="Picture 16">
            <a:extLst>
              <a:ext uri="{FF2B5EF4-FFF2-40B4-BE49-F238E27FC236}">
                <a16:creationId xmlns:a16="http://schemas.microsoft.com/office/drawing/2014/main" id="{76F99FF1-3F7A-449D-92AA-6439E3221DF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41636" y="3891280"/>
            <a:ext cx="3708728" cy="1310640"/>
          </a:xfrm>
          <a:prstGeom prst="rect">
            <a:avLst/>
          </a:prstGeom>
        </p:spPr>
      </p:pic>
      <p:sp>
        <p:nvSpPr>
          <p:cNvPr id="39" name="Title 1">
            <a:extLst>
              <a:ext uri="{FF2B5EF4-FFF2-40B4-BE49-F238E27FC236}">
                <a16:creationId xmlns:a16="http://schemas.microsoft.com/office/drawing/2014/main" id="{498C6CE2-EE23-4EA1-85B9-D430DD43DED4}"/>
              </a:ext>
            </a:extLst>
          </p:cNvPr>
          <p:cNvSpPr>
            <a:spLocks noGrp="1"/>
          </p:cNvSpPr>
          <p:nvPr>
            <p:ph type="title"/>
          </p:nvPr>
        </p:nvSpPr>
        <p:spPr>
          <a:xfrm>
            <a:off x="471950" y="304700"/>
            <a:ext cx="11248101" cy="697627"/>
          </a:xfrm>
        </p:spPr>
        <p:txBody>
          <a:bodyPr/>
          <a:lstStyle/>
          <a:p>
            <a:r>
              <a:rPr lang="en-US" spc="-40"/>
              <a:t>Technology Trends Transforming Collaborative Care</a:t>
            </a:r>
            <a:endParaRPr lang="en-US" spc="-40" dirty="0"/>
          </a:p>
        </p:txBody>
      </p:sp>
      <p:grpSp>
        <p:nvGrpSpPr>
          <p:cNvPr id="40" name="Group 15">
            <a:extLst>
              <a:ext uri="{FF2B5EF4-FFF2-40B4-BE49-F238E27FC236}">
                <a16:creationId xmlns:a16="http://schemas.microsoft.com/office/drawing/2014/main" id="{D69A2296-FCB4-4346-B0D2-AB8EB3FD6027}"/>
              </a:ext>
            </a:extLst>
          </p:cNvPr>
          <p:cNvGrpSpPr/>
          <p:nvPr/>
        </p:nvGrpSpPr>
        <p:grpSpPr>
          <a:xfrm>
            <a:off x="471947" y="2814320"/>
            <a:ext cx="3708725" cy="701040"/>
            <a:chOff x="353960" y="2585335"/>
            <a:chExt cx="1406012" cy="692492"/>
          </a:xfrm>
        </p:grpSpPr>
        <p:sp>
          <p:nvSpPr>
            <p:cNvPr id="41" name="TextBox 40">
              <a:extLst>
                <a:ext uri="{FF2B5EF4-FFF2-40B4-BE49-F238E27FC236}">
                  <a16:creationId xmlns:a16="http://schemas.microsoft.com/office/drawing/2014/main" id="{A4DE7DF3-DC85-4E28-9A5F-95AE7C94F5DE}"/>
                </a:ext>
              </a:extLst>
            </p:cNvPr>
            <p:cNvSpPr txBox="1"/>
            <p:nvPr/>
          </p:nvSpPr>
          <p:spPr>
            <a:xfrm>
              <a:off x="353960" y="2585335"/>
              <a:ext cx="1406012" cy="692492"/>
            </a:xfrm>
            <a:prstGeom prst="rect">
              <a:avLst/>
            </a:prstGeom>
            <a:noFill/>
          </p:spPr>
          <p:txBody>
            <a:bodyPr wrap="square" lIns="60960" rIns="60960" rtlCol="0" anchor="ctr" anchorCtr="0">
              <a:noAutofit/>
            </a:bodyPr>
            <a:lstStyle/>
            <a:p>
              <a:pPr algn="ctr">
                <a:spcBef>
                  <a:spcPts val="800"/>
                </a:spcBef>
              </a:pPr>
              <a:r>
                <a:rPr lang="en-US" sz="1600" b="1" dirty="0">
                  <a:solidFill>
                    <a:schemeClr val="accent2">
                      <a:lumMod val="40000"/>
                      <a:lumOff val="60000"/>
                    </a:schemeClr>
                  </a:solidFill>
                </a:rPr>
                <a:t>Mobile Hospital</a:t>
              </a:r>
              <a:br>
                <a:rPr lang="en-US" sz="1600" b="1" dirty="0">
                  <a:solidFill>
                    <a:schemeClr val="accent2">
                      <a:lumMod val="40000"/>
                      <a:lumOff val="60000"/>
                    </a:schemeClr>
                  </a:solidFill>
                </a:rPr>
              </a:br>
              <a:r>
                <a:rPr lang="en-US" sz="1600" b="1" dirty="0">
                  <a:solidFill>
                    <a:schemeClr val="accent2">
                      <a:lumMod val="40000"/>
                      <a:lumOff val="60000"/>
                    </a:schemeClr>
                  </a:solidFill>
                </a:rPr>
                <a:t>Worker </a:t>
              </a:r>
            </a:p>
          </p:txBody>
        </p:sp>
        <p:cxnSp>
          <p:nvCxnSpPr>
            <p:cNvPr id="42" name="Straight Connector 60">
              <a:extLst>
                <a:ext uri="{FF2B5EF4-FFF2-40B4-BE49-F238E27FC236}">
                  <a16:creationId xmlns:a16="http://schemas.microsoft.com/office/drawing/2014/main" id="{25863A04-DB76-4FD4-8CBC-870EFB044E9B}"/>
                </a:ext>
              </a:extLst>
            </p:cNvPr>
            <p:cNvCxnSpPr/>
            <p:nvPr/>
          </p:nvCxnSpPr>
          <p:spPr>
            <a:xfrm>
              <a:off x="353960" y="2585335"/>
              <a:ext cx="1406012"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63">
              <a:extLst>
                <a:ext uri="{FF2B5EF4-FFF2-40B4-BE49-F238E27FC236}">
                  <a16:creationId xmlns:a16="http://schemas.microsoft.com/office/drawing/2014/main" id="{D78F9A0D-F973-4AF0-83DC-CE0DF28DDF16}"/>
                </a:ext>
              </a:extLst>
            </p:cNvPr>
            <p:cNvCxnSpPr/>
            <p:nvPr/>
          </p:nvCxnSpPr>
          <p:spPr>
            <a:xfrm>
              <a:off x="353960" y="3277827"/>
              <a:ext cx="1406012"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44" name="Group 14">
            <a:extLst>
              <a:ext uri="{FF2B5EF4-FFF2-40B4-BE49-F238E27FC236}">
                <a16:creationId xmlns:a16="http://schemas.microsoft.com/office/drawing/2014/main" id="{34C47DD4-B591-4BD1-B214-73F8AEF10A8E}"/>
              </a:ext>
            </a:extLst>
          </p:cNvPr>
          <p:cNvGrpSpPr/>
          <p:nvPr/>
        </p:nvGrpSpPr>
        <p:grpSpPr>
          <a:xfrm>
            <a:off x="4241636" y="2814320"/>
            <a:ext cx="3708728" cy="701040"/>
            <a:chOff x="1759972" y="2585335"/>
            <a:chExt cx="1406013" cy="692492"/>
          </a:xfrm>
        </p:grpSpPr>
        <p:sp>
          <p:nvSpPr>
            <p:cNvPr id="45" name="TextBox 44">
              <a:extLst>
                <a:ext uri="{FF2B5EF4-FFF2-40B4-BE49-F238E27FC236}">
                  <a16:creationId xmlns:a16="http://schemas.microsoft.com/office/drawing/2014/main" id="{EBC5D975-BFB3-4628-A308-3C799C50EFF1}"/>
                </a:ext>
              </a:extLst>
            </p:cNvPr>
            <p:cNvSpPr txBox="1"/>
            <p:nvPr/>
          </p:nvSpPr>
          <p:spPr>
            <a:xfrm>
              <a:off x="1759973" y="2585335"/>
              <a:ext cx="1406012" cy="692492"/>
            </a:xfrm>
            <a:prstGeom prst="rect">
              <a:avLst/>
            </a:prstGeom>
            <a:noFill/>
          </p:spPr>
          <p:txBody>
            <a:bodyPr wrap="square" lIns="60960" rIns="60960" rtlCol="0" anchor="ctr" anchorCtr="0">
              <a:noAutofit/>
            </a:bodyPr>
            <a:lstStyle/>
            <a:p>
              <a:pPr algn="ctr">
                <a:spcBef>
                  <a:spcPts val="800"/>
                </a:spcBef>
              </a:pPr>
              <a:r>
                <a:rPr lang="en-US" sz="1600" b="1" dirty="0">
                  <a:solidFill>
                    <a:schemeClr val="accent2">
                      <a:lumMod val="40000"/>
                      <a:lumOff val="60000"/>
                    </a:schemeClr>
                  </a:solidFill>
                </a:rPr>
                <a:t>Workflow </a:t>
              </a:r>
              <a:br>
                <a:rPr lang="en-US" sz="1600" b="1" dirty="0">
                  <a:solidFill>
                    <a:schemeClr val="accent2">
                      <a:lumMod val="40000"/>
                      <a:lumOff val="60000"/>
                    </a:schemeClr>
                  </a:solidFill>
                </a:rPr>
              </a:br>
              <a:r>
                <a:rPr lang="en-US" sz="1600" b="1" dirty="0">
                  <a:solidFill>
                    <a:schemeClr val="accent2">
                      <a:lumMod val="40000"/>
                      <a:lumOff val="60000"/>
                    </a:schemeClr>
                  </a:solidFill>
                </a:rPr>
                <a:t>Efficiency </a:t>
              </a:r>
            </a:p>
          </p:txBody>
        </p:sp>
        <p:cxnSp>
          <p:nvCxnSpPr>
            <p:cNvPr id="46" name="Straight Connector 61">
              <a:extLst>
                <a:ext uri="{FF2B5EF4-FFF2-40B4-BE49-F238E27FC236}">
                  <a16:creationId xmlns:a16="http://schemas.microsoft.com/office/drawing/2014/main" id="{8A05660C-039A-4BD6-9730-5A3F9792FAC5}"/>
                </a:ext>
              </a:extLst>
            </p:cNvPr>
            <p:cNvCxnSpPr/>
            <p:nvPr/>
          </p:nvCxnSpPr>
          <p:spPr>
            <a:xfrm>
              <a:off x="1759972" y="2585335"/>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64">
              <a:extLst>
                <a:ext uri="{FF2B5EF4-FFF2-40B4-BE49-F238E27FC236}">
                  <a16:creationId xmlns:a16="http://schemas.microsoft.com/office/drawing/2014/main" id="{EA313166-2154-408E-BFFB-32F1FEEBAC74}"/>
                </a:ext>
              </a:extLst>
            </p:cNvPr>
            <p:cNvCxnSpPr/>
            <p:nvPr/>
          </p:nvCxnSpPr>
          <p:spPr>
            <a:xfrm>
              <a:off x="1759972" y="3277827"/>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48" name="Group 13">
            <a:extLst>
              <a:ext uri="{FF2B5EF4-FFF2-40B4-BE49-F238E27FC236}">
                <a16:creationId xmlns:a16="http://schemas.microsoft.com/office/drawing/2014/main" id="{BA9BFE78-928F-415A-AE28-C24D991DD9E5}"/>
              </a:ext>
            </a:extLst>
          </p:cNvPr>
          <p:cNvGrpSpPr/>
          <p:nvPr/>
        </p:nvGrpSpPr>
        <p:grpSpPr>
          <a:xfrm>
            <a:off x="8011323" y="2814320"/>
            <a:ext cx="3708728" cy="701040"/>
            <a:chOff x="3165985" y="2585335"/>
            <a:chExt cx="1406013" cy="692492"/>
          </a:xfrm>
        </p:grpSpPr>
        <p:sp>
          <p:nvSpPr>
            <p:cNvPr id="49" name="TextBox 48">
              <a:extLst>
                <a:ext uri="{FF2B5EF4-FFF2-40B4-BE49-F238E27FC236}">
                  <a16:creationId xmlns:a16="http://schemas.microsoft.com/office/drawing/2014/main" id="{73E83D73-C790-46AC-97B1-7DDB85901D94}"/>
                </a:ext>
              </a:extLst>
            </p:cNvPr>
            <p:cNvSpPr txBox="1"/>
            <p:nvPr/>
          </p:nvSpPr>
          <p:spPr>
            <a:xfrm>
              <a:off x="3165986" y="2585335"/>
              <a:ext cx="1406012" cy="692492"/>
            </a:xfrm>
            <a:prstGeom prst="rect">
              <a:avLst/>
            </a:prstGeom>
            <a:noFill/>
          </p:spPr>
          <p:txBody>
            <a:bodyPr wrap="square" lIns="60960" rIns="60960" rtlCol="0" anchor="ctr" anchorCtr="0">
              <a:noAutofit/>
            </a:bodyPr>
            <a:lstStyle/>
            <a:p>
              <a:pPr algn="ctr">
                <a:spcBef>
                  <a:spcPts val="800"/>
                </a:spcBef>
              </a:pPr>
              <a:r>
                <a:rPr lang="en-US" sz="1600" b="1" dirty="0">
                  <a:solidFill>
                    <a:schemeClr val="accent2">
                      <a:lumMod val="40000"/>
                      <a:lumOff val="60000"/>
                    </a:schemeClr>
                  </a:solidFill>
                </a:rPr>
                <a:t>EMR, PACS, Vendor-neutral Archives, </a:t>
              </a:r>
              <a:br>
                <a:rPr lang="en-US" sz="1600" b="1" dirty="0">
                  <a:solidFill>
                    <a:schemeClr val="accent2">
                      <a:lumMod val="40000"/>
                      <a:lumOff val="60000"/>
                    </a:schemeClr>
                  </a:solidFill>
                </a:rPr>
              </a:br>
              <a:r>
                <a:rPr lang="en-US" sz="1600" b="1" dirty="0">
                  <a:solidFill>
                    <a:schemeClr val="accent2">
                      <a:lumMod val="40000"/>
                      <a:lumOff val="60000"/>
                    </a:schemeClr>
                  </a:solidFill>
                </a:rPr>
                <a:t>Automated Pharmacy </a:t>
              </a:r>
            </a:p>
          </p:txBody>
        </p:sp>
        <p:cxnSp>
          <p:nvCxnSpPr>
            <p:cNvPr id="50" name="Straight Connector 62">
              <a:extLst>
                <a:ext uri="{FF2B5EF4-FFF2-40B4-BE49-F238E27FC236}">
                  <a16:creationId xmlns:a16="http://schemas.microsoft.com/office/drawing/2014/main" id="{6CA7F851-9A5E-4961-9E9F-FFA4B5495E92}"/>
                </a:ext>
              </a:extLst>
            </p:cNvPr>
            <p:cNvCxnSpPr/>
            <p:nvPr/>
          </p:nvCxnSpPr>
          <p:spPr>
            <a:xfrm>
              <a:off x="3165985" y="2585335"/>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65">
              <a:extLst>
                <a:ext uri="{FF2B5EF4-FFF2-40B4-BE49-F238E27FC236}">
                  <a16:creationId xmlns:a16="http://schemas.microsoft.com/office/drawing/2014/main" id="{CFB63ED3-E407-4FC2-8522-89C6BA4FA78A}"/>
                </a:ext>
              </a:extLst>
            </p:cNvPr>
            <p:cNvCxnSpPr/>
            <p:nvPr/>
          </p:nvCxnSpPr>
          <p:spPr>
            <a:xfrm>
              <a:off x="3165985" y="3277827"/>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52" name="Group 69">
            <a:extLst>
              <a:ext uri="{FF2B5EF4-FFF2-40B4-BE49-F238E27FC236}">
                <a16:creationId xmlns:a16="http://schemas.microsoft.com/office/drawing/2014/main" id="{5AB2F29F-C12C-4B9B-8727-B94AEC4D9B5B}"/>
              </a:ext>
            </a:extLst>
          </p:cNvPr>
          <p:cNvGrpSpPr/>
          <p:nvPr/>
        </p:nvGrpSpPr>
        <p:grpSpPr>
          <a:xfrm>
            <a:off x="471947" y="5283200"/>
            <a:ext cx="3708725" cy="701040"/>
            <a:chOff x="353960" y="2585335"/>
            <a:chExt cx="1406012" cy="692492"/>
          </a:xfrm>
        </p:grpSpPr>
        <p:sp>
          <p:nvSpPr>
            <p:cNvPr id="53" name="TextBox 52">
              <a:extLst>
                <a:ext uri="{FF2B5EF4-FFF2-40B4-BE49-F238E27FC236}">
                  <a16:creationId xmlns:a16="http://schemas.microsoft.com/office/drawing/2014/main" id="{8526F352-024D-42AE-AD10-CC1D8ABADD19}"/>
                </a:ext>
              </a:extLst>
            </p:cNvPr>
            <p:cNvSpPr txBox="1"/>
            <p:nvPr/>
          </p:nvSpPr>
          <p:spPr>
            <a:xfrm>
              <a:off x="353960" y="2585335"/>
              <a:ext cx="1406012" cy="692492"/>
            </a:xfrm>
            <a:prstGeom prst="rect">
              <a:avLst/>
            </a:prstGeom>
            <a:noFill/>
          </p:spPr>
          <p:txBody>
            <a:bodyPr wrap="square" lIns="60960" rIns="60960" rtlCol="0" anchor="ctr" anchorCtr="0">
              <a:noAutofit/>
            </a:bodyPr>
            <a:lstStyle/>
            <a:p>
              <a:pPr algn="ctr">
                <a:spcBef>
                  <a:spcPts val="800"/>
                </a:spcBef>
              </a:pPr>
              <a:r>
                <a:rPr lang="en-US" sz="1600" b="1" dirty="0">
                  <a:solidFill>
                    <a:schemeClr val="accent2">
                      <a:lumMod val="40000"/>
                      <a:lumOff val="60000"/>
                    </a:schemeClr>
                  </a:solidFill>
                </a:rPr>
                <a:t>Asset Tracking, </a:t>
              </a:r>
              <a:br>
                <a:rPr lang="en-US" sz="1600" b="1" dirty="0">
                  <a:solidFill>
                    <a:schemeClr val="accent2">
                      <a:lumMod val="40000"/>
                      <a:lumOff val="60000"/>
                    </a:schemeClr>
                  </a:solidFill>
                </a:rPr>
              </a:br>
              <a:r>
                <a:rPr lang="en-US" sz="1600" b="1" dirty="0">
                  <a:solidFill>
                    <a:schemeClr val="accent2">
                      <a:lumMod val="40000"/>
                      <a:lumOff val="60000"/>
                    </a:schemeClr>
                  </a:solidFill>
                </a:rPr>
                <a:t>Patient Tracking </a:t>
              </a:r>
            </a:p>
          </p:txBody>
        </p:sp>
        <p:cxnSp>
          <p:nvCxnSpPr>
            <p:cNvPr id="54" name="Straight Connector 71">
              <a:extLst>
                <a:ext uri="{FF2B5EF4-FFF2-40B4-BE49-F238E27FC236}">
                  <a16:creationId xmlns:a16="http://schemas.microsoft.com/office/drawing/2014/main" id="{1955F25B-F99E-4580-AA43-ECD35855B9E3}"/>
                </a:ext>
              </a:extLst>
            </p:cNvPr>
            <p:cNvCxnSpPr/>
            <p:nvPr/>
          </p:nvCxnSpPr>
          <p:spPr>
            <a:xfrm>
              <a:off x="353960" y="2585335"/>
              <a:ext cx="1406012"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72">
              <a:extLst>
                <a:ext uri="{FF2B5EF4-FFF2-40B4-BE49-F238E27FC236}">
                  <a16:creationId xmlns:a16="http://schemas.microsoft.com/office/drawing/2014/main" id="{D7E9E0DC-ED7A-43AE-A7C2-11F294B49004}"/>
                </a:ext>
              </a:extLst>
            </p:cNvPr>
            <p:cNvCxnSpPr/>
            <p:nvPr/>
          </p:nvCxnSpPr>
          <p:spPr>
            <a:xfrm>
              <a:off x="353960" y="3277827"/>
              <a:ext cx="1406012"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56" name="Group 73">
            <a:extLst>
              <a:ext uri="{FF2B5EF4-FFF2-40B4-BE49-F238E27FC236}">
                <a16:creationId xmlns:a16="http://schemas.microsoft.com/office/drawing/2014/main" id="{66E8B747-BD77-4ED7-A254-0B2C32730E4C}"/>
              </a:ext>
            </a:extLst>
          </p:cNvPr>
          <p:cNvGrpSpPr/>
          <p:nvPr/>
        </p:nvGrpSpPr>
        <p:grpSpPr>
          <a:xfrm>
            <a:off x="4241636" y="5283200"/>
            <a:ext cx="3708728" cy="701040"/>
            <a:chOff x="1759972" y="2585335"/>
            <a:chExt cx="1406013" cy="692492"/>
          </a:xfrm>
        </p:grpSpPr>
        <p:sp>
          <p:nvSpPr>
            <p:cNvPr id="57" name="TextBox 56">
              <a:extLst>
                <a:ext uri="{FF2B5EF4-FFF2-40B4-BE49-F238E27FC236}">
                  <a16:creationId xmlns:a16="http://schemas.microsoft.com/office/drawing/2014/main" id="{E588774B-CF97-4534-9D9C-63B7C15CCA01}"/>
                </a:ext>
              </a:extLst>
            </p:cNvPr>
            <p:cNvSpPr txBox="1"/>
            <p:nvPr/>
          </p:nvSpPr>
          <p:spPr>
            <a:xfrm>
              <a:off x="1759973" y="2585335"/>
              <a:ext cx="1406012" cy="692492"/>
            </a:xfrm>
            <a:prstGeom prst="rect">
              <a:avLst/>
            </a:prstGeom>
            <a:noFill/>
          </p:spPr>
          <p:txBody>
            <a:bodyPr wrap="square" lIns="60960" rIns="60960" rtlCol="0" anchor="ctr" anchorCtr="0">
              <a:noAutofit/>
            </a:bodyPr>
            <a:lstStyle/>
            <a:p>
              <a:pPr algn="ctr">
                <a:spcBef>
                  <a:spcPts val="800"/>
                </a:spcBef>
              </a:pPr>
              <a:r>
                <a:rPr lang="en-US" sz="1600" b="1" dirty="0">
                  <a:solidFill>
                    <a:schemeClr val="accent2">
                      <a:lumMod val="40000"/>
                      <a:lumOff val="60000"/>
                    </a:schemeClr>
                  </a:solidFill>
                </a:rPr>
                <a:t>Security &amp;</a:t>
              </a:r>
              <a:br>
                <a:rPr lang="en-US" sz="1600" b="1" dirty="0">
                  <a:solidFill>
                    <a:schemeClr val="accent2">
                      <a:lumMod val="40000"/>
                      <a:lumOff val="60000"/>
                    </a:schemeClr>
                  </a:solidFill>
                </a:rPr>
              </a:br>
              <a:r>
                <a:rPr lang="en-US" sz="1600" b="1" dirty="0">
                  <a:solidFill>
                    <a:schemeClr val="accent2">
                      <a:lumMod val="40000"/>
                      <a:lumOff val="60000"/>
                    </a:schemeClr>
                  </a:solidFill>
                </a:rPr>
                <a:t>Manageability </a:t>
              </a:r>
            </a:p>
          </p:txBody>
        </p:sp>
        <p:cxnSp>
          <p:nvCxnSpPr>
            <p:cNvPr id="58" name="Straight Connector 75">
              <a:extLst>
                <a:ext uri="{FF2B5EF4-FFF2-40B4-BE49-F238E27FC236}">
                  <a16:creationId xmlns:a16="http://schemas.microsoft.com/office/drawing/2014/main" id="{C436990C-CA04-4D3E-9FE2-A50413587BB6}"/>
                </a:ext>
              </a:extLst>
            </p:cNvPr>
            <p:cNvCxnSpPr/>
            <p:nvPr/>
          </p:nvCxnSpPr>
          <p:spPr>
            <a:xfrm>
              <a:off x="1759972" y="2585335"/>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76">
              <a:extLst>
                <a:ext uri="{FF2B5EF4-FFF2-40B4-BE49-F238E27FC236}">
                  <a16:creationId xmlns:a16="http://schemas.microsoft.com/office/drawing/2014/main" id="{4A58BA03-2E2D-459A-8CEC-E755278616FE}"/>
                </a:ext>
              </a:extLst>
            </p:cNvPr>
            <p:cNvCxnSpPr/>
            <p:nvPr/>
          </p:nvCxnSpPr>
          <p:spPr>
            <a:xfrm>
              <a:off x="1759972" y="3277827"/>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60" name="Group 77">
            <a:extLst>
              <a:ext uri="{FF2B5EF4-FFF2-40B4-BE49-F238E27FC236}">
                <a16:creationId xmlns:a16="http://schemas.microsoft.com/office/drawing/2014/main" id="{4F69A657-3EB6-4F97-93DF-0606CC2778A0}"/>
              </a:ext>
            </a:extLst>
          </p:cNvPr>
          <p:cNvGrpSpPr/>
          <p:nvPr/>
        </p:nvGrpSpPr>
        <p:grpSpPr>
          <a:xfrm>
            <a:off x="8011323" y="5283200"/>
            <a:ext cx="3708728" cy="701040"/>
            <a:chOff x="3165985" y="2585335"/>
            <a:chExt cx="1406013" cy="692492"/>
          </a:xfrm>
        </p:grpSpPr>
        <p:sp>
          <p:nvSpPr>
            <p:cNvPr id="61" name="TextBox 60">
              <a:extLst>
                <a:ext uri="{FF2B5EF4-FFF2-40B4-BE49-F238E27FC236}">
                  <a16:creationId xmlns:a16="http://schemas.microsoft.com/office/drawing/2014/main" id="{9F19EE60-DB62-4016-8587-87B0A23DBA5A}"/>
                </a:ext>
              </a:extLst>
            </p:cNvPr>
            <p:cNvSpPr txBox="1"/>
            <p:nvPr/>
          </p:nvSpPr>
          <p:spPr>
            <a:xfrm>
              <a:off x="3165986" y="2585335"/>
              <a:ext cx="1406012" cy="692492"/>
            </a:xfrm>
            <a:prstGeom prst="rect">
              <a:avLst/>
            </a:prstGeom>
            <a:noFill/>
          </p:spPr>
          <p:txBody>
            <a:bodyPr wrap="square" lIns="60960" rIns="60960" rtlCol="0" anchor="ctr" anchorCtr="0">
              <a:noAutofit/>
            </a:bodyPr>
            <a:lstStyle/>
            <a:p>
              <a:pPr algn="ctr">
                <a:spcBef>
                  <a:spcPts val="800"/>
                </a:spcBef>
              </a:pPr>
              <a:r>
                <a:rPr lang="en-US" sz="1600" b="1" dirty="0" err="1">
                  <a:solidFill>
                    <a:schemeClr val="accent2">
                      <a:lumMod val="40000"/>
                      <a:lumOff val="60000"/>
                    </a:schemeClr>
                  </a:solidFill>
                </a:rPr>
                <a:t>Wayfinding</a:t>
              </a:r>
              <a:r>
                <a:rPr lang="en-US" sz="1600" b="1" dirty="0">
                  <a:solidFill>
                    <a:schemeClr val="accent2">
                      <a:lumMod val="40000"/>
                      <a:lumOff val="60000"/>
                    </a:schemeClr>
                  </a:solidFill>
                </a:rPr>
                <a:t>,</a:t>
              </a:r>
              <a:br>
                <a:rPr lang="en-US" sz="1600" b="1" dirty="0">
                  <a:solidFill>
                    <a:schemeClr val="accent2">
                      <a:lumMod val="40000"/>
                      <a:lumOff val="60000"/>
                    </a:schemeClr>
                  </a:solidFill>
                </a:rPr>
              </a:br>
              <a:r>
                <a:rPr lang="en-US" sz="1600" b="1" dirty="0">
                  <a:solidFill>
                    <a:schemeClr val="accent2">
                      <a:lumMod val="40000"/>
                      <a:lumOff val="60000"/>
                    </a:schemeClr>
                  </a:solidFill>
                </a:rPr>
                <a:t>Patient Engagement Platform </a:t>
              </a:r>
            </a:p>
          </p:txBody>
        </p:sp>
        <p:cxnSp>
          <p:nvCxnSpPr>
            <p:cNvPr id="62" name="Straight Connector 79">
              <a:extLst>
                <a:ext uri="{FF2B5EF4-FFF2-40B4-BE49-F238E27FC236}">
                  <a16:creationId xmlns:a16="http://schemas.microsoft.com/office/drawing/2014/main" id="{AC8113F6-0916-45D6-A1A7-709AA6E7E046}"/>
                </a:ext>
              </a:extLst>
            </p:cNvPr>
            <p:cNvCxnSpPr/>
            <p:nvPr/>
          </p:nvCxnSpPr>
          <p:spPr>
            <a:xfrm>
              <a:off x="3165985" y="2585335"/>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80">
              <a:extLst>
                <a:ext uri="{FF2B5EF4-FFF2-40B4-BE49-F238E27FC236}">
                  <a16:creationId xmlns:a16="http://schemas.microsoft.com/office/drawing/2014/main" id="{60698F89-A0D4-4EBA-8900-FD0E6064091E}"/>
                </a:ext>
              </a:extLst>
            </p:cNvPr>
            <p:cNvCxnSpPr/>
            <p:nvPr/>
          </p:nvCxnSpPr>
          <p:spPr>
            <a:xfrm>
              <a:off x="3165985" y="3277827"/>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pic>
        <p:nvPicPr>
          <p:cNvPr id="64" name="Picture 2">
            <a:extLst>
              <a:ext uri="{FF2B5EF4-FFF2-40B4-BE49-F238E27FC236}">
                <a16:creationId xmlns:a16="http://schemas.microsoft.com/office/drawing/2014/main" id="{AE2D8476-A307-4CA8-9DCD-FE45C289D44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241636" y="1422400"/>
            <a:ext cx="3708728" cy="131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17">
            <a:extLst>
              <a:ext uri="{FF2B5EF4-FFF2-40B4-BE49-F238E27FC236}">
                <a16:creationId xmlns:a16="http://schemas.microsoft.com/office/drawing/2014/main" id="{4D9EF653-5A9B-465F-B7B0-9C111F6864C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011326" y="3891280"/>
            <a:ext cx="3708725" cy="1310640"/>
          </a:xfrm>
          <a:prstGeom prst="rect">
            <a:avLst/>
          </a:prstGeom>
        </p:spPr>
      </p:pic>
      <p:pic>
        <p:nvPicPr>
          <p:cNvPr id="66" name="Picture 18">
            <a:extLst>
              <a:ext uri="{FF2B5EF4-FFF2-40B4-BE49-F238E27FC236}">
                <a16:creationId xmlns:a16="http://schemas.microsoft.com/office/drawing/2014/main" id="{7DF23125-2DEC-4505-8EEB-30D3FC06CF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292447" y="3891280"/>
            <a:ext cx="2067725" cy="1310640"/>
          </a:xfrm>
          <a:prstGeom prst="rect">
            <a:avLst/>
          </a:prstGeom>
        </p:spPr>
      </p:pic>
      <p:pic>
        <p:nvPicPr>
          <p:cNvPr id="67" name="Picture 20">
            <a:extLst>
              <a:ext uri="{FF2B5EF4-FFF2-40B4-BE49-F238E27FC236}">
                <a16:creationId xmlns:a16="http://schemas.microsoft.com/office/drawing/2014/main" id="{AF36279F-92B1-4161-9460-3BD4DC9A0CA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011326" y="1422400"/>
            <a:ext cx="3708725" cy="1310640"/>
          </a:xfrm>
          <a:prstGeom prst="rect">
            <a:avLst/>
          </a:prstGeom>
        </p:spPr>
      </p:pic>
      <p:pic>
        <p:nvPicPr>
          <p:cNvPr id="68" name="Picture 21">
            <a:extLst>
              <a:ext uri="{FF2B5EF4-FFF2-40B4-BE49-F238E27FC236}">
                <a16:creationId xmlns:a16="http://schemas.microsoft.com/office/drawing/2014/main" id="{E3EC358C-F7D6-44D8-9018-E684CEEF738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71951" y="1422400"/>
            <a:ext cx="3708727" cy="1310640"/>
          </a:xfrm>
          <a:prstGeom prst="rect">
            <a:avLst/>
          </a:prstGeom>
        </p:spPr>
      </p:pic>
    </p:spTree>
    <p:extLst>
      <p:ext uri="{BB962C8B-B14F-4D97-AF65-F5344CB8AC3E}">
        <p14:creationId xmlns:p14="http://schemas.microsoft.com/office/powerpoint/2010/main" val="2625670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19</a:t>
            </a:fld>
            <a:endParaRPr lang="ko-KR" altLang="en-ZA" dirty="0"/>
          </a:p>
        </p:txBody>
      </p:sp>
      <p:sp>
        <p:nvSpPr>
          <p:cNvPr id="19" name="Title 7">
            <a:extLst>
              <a:ext uri="{FF2B5EF4-FFF2-40B4-BE49-F238E27FC236}">
                <a16:creationId xmlns:a16="http://schemas.microsoft.com/office/drawing/2014/main" id="{1E8D0199-327B-42D4-B51E-1EB3A3DD5331}"/>
              </a:ext>
            </a:extLst>
          </p:cNvPr>
          <p:cNvSpPr>
            <a:spLocks noGrp="1"/>
          </p:cNvSpPr>
          <p:nvPr>
            <p:ph type="title"/>
          </p:nvPr>
        </p:nvSpPr>
        <p:spPr>
          <a:xfrm>
            <a:off x="432000" y="432000"/>
            <a:ext cx="11340000" cy="432000"/>
          </a:xfrm>
        </p:spPr>
        <p:txBody>
          <a:bodyPr/>
          <a:lstStyle/>
          <a:p>
            <a:r>
              <a:rPr lang="en-US"/>
              <a:t>Transformation for Precision Health</a:t>
            </a:r>
            <a:endParaRPr lang="en-US" dirty="0"/>
          </a:p>
        </p:txBody>
      </p:sp>
      <p:sp>
        <p:nvSpPr>
          <p:cNvPr id="20" name="Rectangle 31">
            <a:extLst>
              <a:ext uri="{FF2B5EF4-FFF2-40B4-BE49-F238E27FC236}">
                <a16:creationId xmlns:a16="http://schemas.microsoft.com/office/drawing/2014/main" id="{51782191-F212-456F-9CD8-5E518B63D55D}"/>
              </a:ext>
            </a:extLst>
          </p:cNvPr>
          <p:cNvSpPr/>
          <p:nvPr/>
        </p:nvSpPr>
        <p:spPr>
          <a:xfrm>
            <a:off x="4241648" y="4333084"/>
            <a:ext cx="3708705" cy="666977"/>
          </a:xfrm>
          <a:prstGeom prst="rect">
            <a:avLst/>
          </a:prstGeom>
        </p:spPr>
        <p:txBody>
          <a:bodyPr wrap="square">
            <a:spAutoFit/>
          </a:bodyPr>
          <a:lstStyle/>
          <a:p>
            <a:pPr algn="ctr"/>
            <a:r>
              <a:rPr lang="en-US" sz="1867" dirty="0"/>
              <a:t>Care delivered where and when best for patients and care team</a:t>
            </a:r>
          </a:p>
        </p:txBody>
      </p:sp>
      <p:sp>
        <p:nvSpPr>
          <p:cNvPr id="21" name="Rectangle 32">
            <a:extLst>
              <a:ext uri="{FF2B5EF4-FFF2-40B4-BE49-F238E27FC236}">
                <a16:creationId xmlns:a16="http://schemas.microsoft.com/office/drawing/2014/main" id="{DAC7DDF9-DE89-40A3-861F-2617948D9D7F}"/>
              </a:ext>
            </a:extLst>
          </p:cNvPr>
          <p:cNvSpPr/>
          <p:nvPr/>
        </p:nvSpPr>
        <p:spPr>
          <a:xfrm>
            <a:off x="8011344" y="4333084"/>
            <a:ext cx="3708704" cy="666977"/>
          </a:xfrm>
          <a:prstGeom prst="rect">
            <a:avLst/>
          </a:prstGeom>
        </p:spPr>
        <p:txBody>
          <a:bodyPr wrap="square">
            <a:spAutoFit/>
          </a:bodyPr>
          <a:lstStyle/>
          <a:p>
            <a:pPr algn="ctr"/>
            <a:r>
              <a:rPr lang="en-US" sz="1867" dirty="0"/>
              <a:t>Care tailored to each individual from unique data </a:t>
            </a:r>
          </a:p>
        </p:txBody>
      </p:sp>
      <p:sp>
        <p:nvSpPr>
          <p:cNvPr id="22" name="Rectangle 33">
            <a:extLst>
              <a:ext uri="{FF2B5EF4-FFF2-40B4-BE49-F238E27FC236}">
                <a16:creationId xmlns:a16="http://schemas.microsoft.com/office/drawing/2014/main" id="{F74D4996-822D-4860-AC1E-0B3BB9EB74DC}"/>
              </a:ext>
            </a:extLst>
          </p:cNvPr>
          <p:cNvSpPr/>
          <p:nvPr/>
        </p:nvSpPr>
        <p:spPr>
          <a:xfrm>
            <a:off x="471892" y="4333084"/>
            <a:ext cx="3708763" cy="666977"/>
          </a:xfrm>
          <a:prstGeom prst="rect">
            <a:avLst/>
          </a:prstGeom>
        </p:spPr>
        <p:txBody>
          <a:bodyPr wrap="square">
            <a:spAutoFit/>
          </a:bodyPr>
          <a:lstStyle/>
          <a:p>
            <a:pPr algn="ctr"/>
            <a:r>
              <a:rPr lang="en-US" sz="1867" dirty="0"/>
              <a:t>Care shared and coordinated  for better outcomes, insights</a:t>
            </a:r>
          </a:p>
        </p:txBody>
      </p:sp>
      <p:pic>
        <p:nvPicPr>
          <p:cNvPr id="23" name="Picture 23">
            <a:extLst>
              <a:ext uri="{FF2B5EF4-FFF2-40B4-BE49-F238E27FC236}">
                <a16:creationId xmlns:a16="http://schemas.microsoft.com/office/drawing/2014/main" id="{1ADFF0DE-F7DF-441A-BCC2-B3160917F0A4}"/>
              </a:ext>
            </a:extLst>
          </p:cNvPr>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8011345" y="1350161"/>
            <a:ext cx="3708705" cy="2045099"/>
          </a:xfrm>
          <a:prstGeom prst="rect">
            <a:avLst/>
          </a:prstGeom>
          <a:noFill/>
          <a:ln>
            <a:noFill/>
          </a:ln>
        </p:spPr>
      </p:pic>
      <p:sp>
        <p:nvSpPr>
          <p:cNvPr id="24" name="Rectangle 24">
            <a:extLst>
              <a:ext uri="{FF2B5EF4-FFF2-40B4-BE49-F238E27FC236}">
                <a16:creationId xmlns:a16="http://schemas.microsoft.com/office/drawing/2014/main" id="{F1CAEBAE-2114-46CC-811E-C0999A335548}"/>
              </a:ext>
            </a:extLst>
          </p:cNvPr>
          <p:cNvSpPr/>
          <p:nvPr/>
        </p:nvSpPr>
        <p:spPr>
          <a:xfrm>
            <a:off x="8011346" y="3587501"/>
            <a:ext cx="3708705" cy="750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60960" bIns="121920" rtlCol="0" anchor="b" anchorCtr="0"/>
          <a:lstStyle/>
          <a:p>
            <a:pPr algn="ctr"/>
            <a:r>
              <a:rPr lang="en-US" sz="3600" dirty="0">
                <a:solidFill>
                  <a:schemeClr val="tx1"/>
                </a:solidFill>
                <a:latin typeface="+mj-lt"/>
              </a:rPr>
              <a:t>personalized</a:t>
            </a:r>
          </a:p>
        </p:txBody>
      </p:sp>
      <p:pic>
        <p:nvPicPr>
          <p:cNvPr id="25" name="Picture 25">
            <a:extLst>
              <a:ext uri="{FF2B5EF4-FFF2-40B4-BE49-F238E27FC236}">
                <a16:creationId xmlns:a16="http://schemas.microsoft.com/office/drawing/2014/main" id="{63C42050-F15E-42FC-BB6E-BD15B7827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416" y="1342869"/>
            <a:ext cx="3699169" cy="2052391"/>
          </a:xfrm>
          <a:prstGeom prst="rect">
            <a:avLst/>
          </a:prstGeom>
          <a:noFill/>
          <a:ln>
            <a:noFill/>
          </a:ln>
        </p:spPr>
      </p:pic>
      <p:sp>
        <p:nvSpPr>
          <p:cNvPr id="26" name="Rectangle 26">
            <a:extLst>
              <a:ext uri="{FF2B5EF4-FFF2-40B4-BE49-F238E27FC236}">
                <a16:creationId xmlns:a16="http://schemas.microsoft.com/office/drawing/2014/main" id="{8901C5FA-8B2C-47E0-A9C1-08C86E87A98A}"/>
              </a:ext>
            </a:extLst>
          </p:cNvPr>
          <p:cNvSpPr/>
          <p:nvPr/>
        </p:nvSpPr>
        <p:spPr>
          <a:xfrm>
            <a:off x="4241648" y="3587501"/>
            <a:ext cx="3708705" cy="750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60960" bIns="121920" rtlCol="0" anchor="b" anchorCtr="0"/>
          <a:lstStyle/>
          <a:p>
            <a:pPr algn="ctr"/>
            <a:r>
              <a:rPr lang="en-US" sz="3600" dirty="0">
                <a:solidFill>
                  <a:schemeClr val="tx1"/>
                </a:solidFill>
                <a:latin typeface="+mj-lt"/>
              </a:rPr>
              <a:t>distributed</a:t>
            </a:r>
          </a:p>
        </p:txBody>
      </p:sp>
      <p:pic>
        <p:nvPicPr>
          <p:cNvPr id="27" name="Picture 27">
            <a:extLst>
              <a:ext uri="{FF2B5EF4-FFF2-40B4-BE49-F238E27FC236}">
                <a16:creationId xmlns:a16="http://schemas.microsoft.com/office/drawing/2014/main" id="{CBBC41EB-4D4D-4486-8BA4-FACA948D35E9}"/>
              </a:ext>
            </a:extLst>
          </p:cNvPr>
          <p:cNvPicPr>
            <a:picLocks noChangeAspect="1"/>
          </p:cNvPicPr>
          <p:nvPr/>
        </p:nvPicPr>
        <p:blipFill rotWithShape="1">
          <a:blip r:embed="rId5" cstate="print">
            <a:extLst>
              <a:ext uri="{28A0092B-C50C-407E-A947-70E740481C1C}">
                <a14:useLocalDpi xmlns:a14="http://schemas.microsoft.com/office/drawing/2010/main"/>
              </a:ext>
            </a:extLst>
          </a:blip>
          <a:stretch/>
        </p:blipFill>
        <p:spPr>
          <a:xfrm>
            <a:off x="471987" y="1342869"/>
            <a:ext cx="3708668" cy="2052391"/>
          </a:xfrm>
          <a:prstGeom prst="rect">
            <a:avLst/>
          </a:prstGeom>
          <a:noFill/>
          <a:ln>
            <a:noFill/>
          </a:ln>
        </p:spPr>
      </p:pic>
      <p:sp>
        <p:nvSpPr>
          <p:cNvPr id="28" name="Rectangle 28">
            <a:extLst>
              <a:ext uri="{FF2B5EF4-FFF2-40B4-BE49-F238E27FC236}">
                <a16:creationId xmlns:a16="http://schemas.microsoft.com/office/drawing/2014/main" id="{63A28A64-8F29-4892-86D6-1DEAD77808A2}"/>
              </a:ext>
            </a:extLst>
          </p:cNvPr>
          <p:cNvSpPr/>
          <p:nvPr/>
        </p:nvSpPr>
        <p:spPr>
          <a:xfrm>
            <a:off x="471950" y="3587501"/>
            <a:ext cx="3708705" cy="750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60960" bIns="121920" rtlCol="0" anchor="b" anchorCtr="0"/>
          <a:lstStyle/>
          <a:p>
            <a:pPr algn="ctr"/>
            <a:r>
              <a:rPr lang="en-US" sz="3600" dirty="0">
                <a:solidFill>
                  <a:schemeClr val="tx1"/>
                </a:solidFill>
                <a:latin typeface="+mj-lt"/>
              </a:rPr>
              <a:t>Collaborative</a:t>
            </a:r>
          </a:p>
        </p:txBody>
      </p:sp>
      <p:grpSp>
        <p:nvGrpSpPr>
          <p:cNvPr id="29" name="Group 14">
            <a:extLst>
              <a:ext uri="{FF2B5EF4-FFF2-40B4-BE49-F238E27FC236}">
                <a16:creationId xmlns:a16="http://schemas.microsoft.com/office/drawing/2014/main" id="{D830D0E0-483E-4B23-AA56-7B08D6F4C1B3}"/>
              </a:ext>
            </a:extLst>
          </p:cNvPr>
          <p:cNvGrpSpPr/>
          <p:nvPr/>
        </p:nvGrpSpPr>
        <p:grpSpPr>
          <a:xfrm>
            <a:off x="471950" y="3548487"/>
            <a:ext cx="11248100" cy="0"/>
            <a:chOff x="353962" y="2661365"/>
            <a:chExt cx="8436075" cy="0"/>
          </a:xfrm>
        </p:grpSpPr>
        <p:cxnSp>
          <p:nvCxnSpPr>
            <p:cNvPr id="30" name="Straight Connector 22">
              <a:extLst>
                <a:ext uri="{FF2B5EF4-FFF2-40B4-BE49-F238E27FC236}">
                  <a16:creationId xmlns:a16="http://schemas.microsoft.com/office/drawing/2014/main" id="{D3C640B8-93CF-4010-9F99-262CFDEE8A25}"/>
                </a:ext>
              </a:extLst>
            </p:cNvPr>
            <p:cNvCxnSpPr/>
            <p:nvPr/>
          </p:nvCxnSpPr>
          <p:spPr>
            <a:xfrm>
              <a:off x="353962" y="2661365"/>
              <a:ext cx="2781529"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9">
              <a:extLst>
                <a:ext uri="{FF2B5EF4-FFF2-40B4-BE49-F238E27FC236}">
                  <a16:creationId xmlns:a16="http://schemas.microsoft.com/office/drawing/2014/main" id="{F432CBD7-00BA-4FB5-9776-70B75A9C7E59}"/>
                </a:ext>
              </a:extLst>
            </p:cNvPr>
            <p:cNvCxnSpPr/>
            <p:nvPr/>
          </p:nvCxnSpPr>
          <p:spPr>
            <a:xfrm>
              <a:off x="3181235" y="2661365"/>
              <a:ext cx="2781529"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686FD3A9-3F66-4382-BACF-9DD4DBBBEDC2}"/>
                </a:ext>
              </a:extLst>
            </p:cNvPr>
            <p:cNvCxnSpPr/>
            <p:nvPr/>
          </p:nvCxnSpPr>
          <p:spPr>
            <a:xfrm>
              <a:off x="6008508" y="2661365"/>
              <a:ext cx="2781529"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33" name="Group 34">
            <a:extLst>
              <a:ext uri="{FF2B5EF4-FFF2-40B4-BE49-F238E27FC236}">
                <a16:creationId xmlns:a16="http://schemas.microsoft.com/office/drawing/2014/main" id="{2C1081D3-473F-4FB5-B040-0CB2FC534204}"/>
              </a:ext>
            </a:extLst>
          </p:cNvPr>
          <p:cNvGrpSpPr/>
          <p:nvPr/>
        </p:nvGrpSpPr>
        <p:grpSpPr>
          <a:xfrm>
            <a:off x="471950" y="4285539"/>
            <a:ext cx="11248100" cy="0"/>
            <a:chOff x="353962" y="2661365"/>
            <a:chExt cx="8436075" cy="0"/>
          </a:xfrm>
        </p:grpSpPr>
        <p:cxnSp>
          <p:nvCxnSpPr>
            <p:cNvPr id="34" name="Straight Connector 35">
              <a:extLst>
                <a:ext uri="{FF2B5EF4-FFF2-40B4-BE49-F238E27FC236}">
                  <a16:creationId xmlns:a16="http://schemas.microsoft.com/office/drawing/2014/main" id="{68326D05-4F14-4C08-A7D2-BDC8DA222729}"/>
                </a:ext>
              </a:extLst>
            </p:cNvPr>
            <p:cNvCxnSpPr/>
            <p:nvPr/>
          </p:nvCxnSpPr>
          <p:spPr>
            <a:xfrm>
              <a:off x="353962" y="2661365"/>
              <a:ext cx="2781529"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6">
              <a:extLst>
                <a:ext uri="{FF2B5EF4-FFF2-40B4-BE49-F238E27FC236}">
                  <a16:creationId xmlns:a16="http://schemas.microsoft.com/office/drawing/2014/main" id="{17A07DEF-2C2C-42DD-A051-7A3A4EF41F3F}"/>
                </a:ext>
              </a:extLst>
            </p:cNvPr>
            <p:cNvCxnSpPr/>
            <p:nvPr/>
          </p:nvCxnSpPr>
          <p:spPr>
            <a:xfrm>
              <a:off x="3181235" y="2661365"/>
              <a:ext cx="2781529"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7">
              <a:extLst>
                <a:ext uri="{FF2B5EF4-FFF2-40B4-BE49-F238E27FC236}">
                  <a16:creationId xmlns:a16="http://schemas.microsoft.com/office/drawing/2014/main" id="{DD4289C4-F461-460A-AE78-55BC0E73FCA5}"/>
                </a:ext>
              </a:extLst>
            </p:cNvPr>
            <p:cNvCxnSpPr/>
            <p:nvPr/>
          </p:nvCxnSpPr>
          <p:spPr>
            <a:xfrm>
              <a:off x="6008508" y="2661365"/>
              <a:ext cx="2781529"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9669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descr="비, 자연, 하늘, 비행 그림&#10;&#10;높은 신뢰도로 생성된 설명">
            <a:extLst>
              <a:ext uri="{FF2B5EF4-FFF2-40B4-BE49-F238E27FC236}">
                <a16:creationId xmlns:a16="http://schemas.microsoft.com/office/drawing/2014/main" id="{EE75983F-2708-4C39-B331-8F594511A3FA}"/>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2" name="제목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rtlCol="0"/>
          <a:lstStyle/>
          <a:p>
            <a:pPr rtl="0"/>
            <a:r>
              <a:rPr lang="ko-KR" altLang="en-US" dirty="0"/>
              <a:t>회사 소개</a:t>
            </a:r>
            <a:endParaRPr lang="ko-KR" altLang="en-ZA" dirty="0"/>
          </a:p>
        </p:txBody>
      </p:sp>
      <p:sp>
        <p:nvSpPr>
          <p:cNvPr id="3" name="부제목 2">
            <a:extLst>
              <a:ext uri="{FF2B5EF4-FFF2-40B4-BE49-F238E27FC236}">
                <a16:creationId xmlns:a16="http://schemas.microsoft.com/office/drawing/2014/main" id="{D56BE522-961D-4737-9715-127DB8A86EB2}"/>
              </a:ext>
            </a:extLst>
          </p:cNvPr>
          <p:cNvSpPr>
            <a:spLocks noGrp="1"/>
          </p:cNvSpPr>
          <p:nvPr>
            <p:ph type="subTitle" idx="1"/>
          </p:nvPr>
        </p:nvSpPr>
        <p:spPr>
          <a:xfrm>
            <a:off x="84000" y="4927600"/>
            <a:ext cx="6012000" cy="1845743"/>
          </a:xfrm>
        </p:spPr>
        <p:txBody>
          <a:bodyPr rtlCol="0"/>
          <a:lstStyle/>
          <a:p>
            <a:r>
              <a:rPr lang="ko-KR" altLang="en-US" dirty="0"/>
              <a:t>의료데이터 분석</a:t>
            </a:r>
            <a:endParaRPr lang="en-US" altLang="ko-KR" dirty="0"/>
          </a:p>
          <a:p>
            <a:r>
              <a:rPr lang="ko-KR" altLang="en-US" dirty="0"/>
              <a:t>데이터 </a:t>
            </a:r>
            <a:r>
              <a:rPr lang="en-US" altLang="ko-KR" dirty="0"/>
              <a:t>augmentation </a:t>
            </a:r>
            <a:r>
              <a:rPr lang="ko-KR" altLang="en-US" dirty="0"/>
              <a:t>솔루션</a:t>
            </a:r>
            <a:endParaRPr lang="en-US" altLang="ko-KR" dirty="0"/>
          </a:p>
          <a:p>
            <a:r>
              <a:rPr lang="ko-KR" altLang="en-US" dirty="0"/>
              <a:t>이미지 패턴 클라우드 서비스 </a:t>
            </a:r>
          </a:p>
        </p:txBody>
      </p:sp>
      <p:sp>
        <p:nvSpPr>
          <p:cNvPr id="6" name="내용 개체 틀 5">
            <a:extLst>
              <a:ext uri="{FF2B5EF4-FFF2-40B4-BE49-F238E27FC236}">
                <a16:creationId xmlns:a16="http://schemas.microsoft.com/office/drawing/2014/main" id="{2645A1B7-8B88-4D90-983D-BAA2E9AAFFD3}"/>
              </a:ext>
            </a:extLst>
          </p:cNvPr>
          <p:cNvSpPr>
            <a:spLocks noGrp="1"/>
          </p:cNvSpPr>
          <p:nvPr>
            <p:ph idx="15"/>
          </p:nvPr>
        </p:nvSpPr>
        <p:spPr>
          <a:xfrm>
            <a:off x="6370895" y="4446071"/>
            <a:ext cx="5307700" cy="1738281"/>
          </a:xfrm>
        </p:spPr>
        <p:txBody>
          <a:bodyPr rtlCol="0"/>
          <a:lstStyle/>
          <a:p>
            <a:pPr marL="0" indent="0" rtl="0">
              <a:buNone/>
            </a:pPr>
            <a:r>
              <a:rPr lang="ko-KR" altLang="en-US" sz="3200" dirty="0"/>
              <a:t>의료데이터분석전문</a:t>
            </a:r>
            <a:endParaRPr lang="en-US" altLang="ko-KR" sz="3200" dirty="0"/>
          </a:p>
          <a:p>
            <a:pPr marL="0" indent="0" rtl="0">
              <a:buNone/>
            </a:pPr>
            <a:r>
              <a:rPr lang="ko-KR" altLang="en-US" sz="3200" dirty="0"/>
              <a:t>데이터 과학자들의 모임</a:t>
            </a:r>
            <a:endParaRPr lang="en-US" altLang="ko-KR" sz="1200" dirty="0"/>
          </a:p>
        </p:txBody>
      </p:sp>
      <p:grpSp>
        <p:nvGrpSpPr>
          <p:cNvPr id="46" name="그룹 45" title="삼각형 그룹">
            <a:extLst>
              <a:ext uri="{FF2B5EF4-FFF2-40B4-BE49-F238E27FC236}">
                <a16:creationId xmlns:a16="http://schemas.microsoft.com/office/drawing/2014/main" id="{62DF6AE8-6133-4C1E-91DD-755705ACF0F1}"/>
              </a:ext>
            </a:extLst>
          </p:cNvPr>
          <p:cNvGrpSpPr/>
          <p:nvPr/>
        </p:nvGrpSpPr>
        <p:grpSpPr>
          <a:xfrm>
            <a:off x="9862160" y="831132"/>
            <a:ext cx="1850209" cy="1915995"/>
            <a:chOff x="9862160" y="831132"/>
            <a:chExt cx="1850209" cy="1915995"/>
          </a:xfrm>
        </p:grpSpPr>
        <p:sp>
          <p:nvSpPr>
            <p:cNvPr id="16" name="자유형: 도형 15" title="삼각형">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17" name="자유형: 도형 16" title="삼각형">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18" name="자유형: 도형 17" title="삼각형">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19" name="자유형: 도형 18" title="삼각형">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0" name="자유형: 도형 19" title="삼각형">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1" name="자유형: 도형 20" title="삼각형">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2" name="자유형: 도형 21" title="삼각형">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3" name="자유형: 도형 22" title="삼각형">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4" name="자유형: 도형 23" title="삼각형">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5" name="자유형: 도형 24" title="삼각형">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6" name="자유형: 도형 25" title="삼각형">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7" name="자유형: 도형 26" title="삼각형">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8" name="자유형: 도형 27" title="삼각형">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29" name="자유형: 도형 28" title="삼각형">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grpSp>
      <p:sp>
        <p:nvSpPr>
          <p:cNvPr id="4" name="슬라이드 번호 개체 틀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rtlCol="0"/>
          <a:lstStyle/>
          <a:p>
            <a:pPr rtl="0"/>
            <a:fld id="{19B51A1E-902D-48AF-9020-955120F399B6}" type="slidenum">
              <a:rPr lang="en-ZA" altLang="ko-KR" smtClean="0"/>
              <a:pPr/>
              <a:t>2</a:t>
            </a:fld>
            <a:endParaRPr lang="ko-KR" altLang="en-ZA" dirty="0"/>
          </a:p>
        </p:txBody>
      </p:sp>
      <p:pic>
        <p:nvPicPr>
          <p:cNvPr id="32" name="Picture 7">
            <a:extLst>
              <a:ext uri="{FF2B5EF4-FFF2-40B4-BE49-F238E27FC236}">
                <a16:creationId xmlns:a16="http://schemas.microsoft.com/office/drawing/2014/main" id="{E5C78F82-9BB8-413A-9919-5831EF95276F}"/>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167920" y="1943368"/>
            <a:ext cx="1584038" cy="1481428"/>
          </a:xfrm>
          <a:prstGeom prst="rect">
            <a:avLst/>
          </a:prstGeom>
          <a:ln w="38100">
            <a:noFill/>
          </a:ln>
          <a:effectLst/>
          <a:extLst/>
        </p:spPr>
      </p:pic>
      <p:grpSp>
        <p:nvGrpSpPr>
          <p:cNvPr id="7" name="그룹 6">
            <a:extLst>
              <a:ext uri="{FF2B5EF4-FFF2-40B4-BE49-F238E27FC236}">
                <a16:creationId xmlns:a16="http://schemas.microsoft.com/office/drawing/2014/main" id="{35A2EA05-52F2-4C92-AE4A-02942E83DC97}"/>
              </a:ext>
            </a:extLst>
          </p:cNvPr>
          <p:cNvGrpSpPr/>
          <p:nvPr/>
        </p:nvGrpSpPr>
        <p:grpSpPr>
          <a:xfrm>
            <a:off x="6340984" y="261305"/>
            <a:ext cx="1584038" cy="1481433"/>
            <a:chOff x="6340984" y="261305"/>
            <a:chExt cx="1584038" cy="1481433"/>
          </a:xfrm>
        </p:grpSpPr>
        <p:pic>
          <p:nvPicPr>
            <p:cNvPr id="34" name="Picture 80">
              <a:extLst>
                <a:ext uri="{FF2B5EF4-FFF2-40B4-BE49-F238E27FC236}">
                  <a16:creationId xmlns:a16="http://schemas.microsoft.com/office/drawing/2014/main" id="{FC9FF773-CF66-4FC4-B7A0-17891B56516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40984" y="261305"/>
              <a:ext cx="1584038" cy="1481433"/>
            </a:xfrm>
            <a:prstGeom prst="rect">
              <a:avLst/>
            </a:prstGeom>
          </p:spPr>
        </p:pic>
        <p:sp>
          <p:nvSpPr>
            <p:cNvPr id="37" name="Rectangle 106">
              <a:extLst>
                <a:ext uri="{FF2B5EF4-FFF2-40B4-BE49-F238E27FC236}">
                  <a16:creationId xmlns:a16="http://schemas.microsoft.com/office/drawing/2014/main" id="{51C5EF82-9E47-4C9A-91E7-103F48707FC7}"/>
                </a:ext>
              </a:extLst>
            </p:cNvPr>
            <p:cNvSpPr/>
            <p:nvPr/>
          </p:nvSpPr>
          <p:spPr>
            <a:xfrm>
              <a:off x="6340985" y="1268053"/>
              <a:ext cx="1584037" cy="474685"/>
            </a:xfrm>
            <a:prstGeom prst="rect">
              <a:avLst/>
            </a:prstGeom>
            <a:gradFill flip="none" rotWithShape="1">
              <a:gsLst>
                <a:gs pos="14000">
                  <a:srgbClr val="000000">
                    <a:alpha val="6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0960" tIns="60960" rIns="60960" bIns="60960" rtlCol="0" anchor="b" anchorCtr="0"/>
            <a:lstStyle/>
            <a:p>
              <a:pPr>
                <a:lnSpc>
                  <a:spcPct val="80000"/>
                </a:lnSpc>
              </a:pPr>
              <a:r>
                <a:rPr lang="en-US" dirty="0">
                  <a:solidFill>
                    <a:prstClr val="white">
                      <a:alpha val="90000"/>
                    </a:prstClr>
                  </a:solidFill>
                  <a:latin typeface="+mj-lt"/>
                </a:rPr>
                <a:t>Research &amp; Innovation</a:t>
              </a:r>
            </a:p>
          </p:txBody>
        </p:sp>
      </p:grpSp>
      <p:grpSp>
        <p:nvGrpSpPr>
          <p:cNvPr id="9" name="그룹 8">
            <a:extLst>
              <a:ext uri="{FF2B5EF4-FFF2-40B4-BE49-F238E27FC236}">
                <a16:creationId xmlns:a16="http://schemas.microsoft.com/office/drawing/2014/main" id="{8D29E065-DFAA-44EB-9AC1-CB5277C18FF0}"/>
              </a:ext>
            </a:extLst>
          </p:cNvPr>
          <p:cNvGrpSpPr/>
          <p:nvPr/>
        </p:nvGrpSpPr>
        <p:grpSpPr>
          <a:xfrm>
            <a:off x="6340984" y="3524121"/>
            <a:ext cx="1584040" cy="1481442"/>
            <a:chOff x="6340984" y="3524121"/>
            <a:chExt cx="1584040" cy="1481442"/>
          </a:xfrm>
        </p:grpSpPr>
        <p:pic>
          <p:nvPicPr>
            <p:cNvPr id="31" name="Picture 3">
              <a:extLst>
                <a:ext uri="{FF2B5EF4-FFF2-40B4-BE49-F238E27FC236}">
                  <a16:creationId xmlns:a16="http://schemas.microsoft.com/office/drawing/2014/main" id="{CEE6D8FE-0025-4149-834C-FF7823C63460}"/>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6340984" y="3524121"/>
              <a:ext cx="1584038" cy="1481442"/>
            </a:xfrm>
            <a:prstGeom prst="rect">
              <a:avLst/>
            </a:prstGeom>
            <a:ln w="38100">
              <a:noFill/>
            </a:ln>
            <a:effectLst/>
            <a:extLst/>
          </p:spPr>
        </p:pic>
        <p:sp>
          <p:nvSpPr>
            <p:cNvPr id="38" name="Rectangle 107">
              <a:extLst>
                <a:ext uri="{FF2B5EF4-FFF2-40B4-BE49-F238E27FC236}">
                  <a16:creationId xmlns:a16="http://schemas.microsoft.com/office/drawing/2014/main" id="{BB112F03-1926-46B0-931B-D98523C07B0D}"/>
                </a:ext>
              </a:extLst>
            </p:cNvPr>
            <p:cNvSpPr/>
            <p:nvPr/>
          </p:nvSpPr>
          <p:spPr>
            <a:xfrm>
              <a:off x="6340987" y="4530876"/>
              <a:ext cx="1584037" cy="474685"/>
            </a:xfrm>
            <a:prstGeom prst="rect">
              <a:avLst/>
            </a:prstGeom>
            <a:gradFill flip="none" rotWithShape="1">
              <a:gsLst>
                <a:gs pos="14000">
                  <a:srgbClr val="000000">
                    <a:alpha val="6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b" anchorCtr="0"/>
            <a:lstStyle/>
            <a:p>
              <a:pPr>
                <a:lnSpc>
                  <a:spcPct val="80000"/>
                </a:lnSpc>
              </a:pPr>
              <a:r>
                <a:rPr lang="en-US" dirty="0">
                  <a:solidFill>
                    <a:prstClr val="white">
                      <a:alpha val="90000"/>
                    </a:prstClr>
                  </a:solidFill>
                  <a:latin typeface="+mj-lt"/>
                </a:rPr>
                <a:t>Complete Solutions</a:t>
              </a:r>
            </a:p>
          </p:txBody>
        </p:sp>
      </p:grpSp>
      <p:sp>
        <p:nvSpPr>
          <p:cNvPr id="39" name="Rectangle 108">
            <a:extLst>
              <a:ext uri="{FF2B5EF4-FFF2-40B4-BE49-F238E27FC236}">
                <a16:creationId xmlns:a16="http://schemas.microsoft.com/office/drawing/2014/main" id="{2F591654-6BF1-4BAA-8AFF-59C54156B83C}"/>
              </a:ext>
            </a:extLst>
          </p:cNvPr>
          <p:cNvSpPr/>
          <p:nvPr/>
        </p:nvSpPr>
        <p:spPr>
          <a:xfrm>
            <a:off x="8167923" y="2950116"/>
            <a:ext cx="1584037" cy="474685"/>
          </a:xfrm>
          <a:prstGeom prst="rect">
            <a:avLst/>
          </a:prstGeom>
          <a:gradFill flip="none" rotWithShape="1">
            <a:gsLst>
              <a:gs pos="14000">
                <a:srgbClr val="000000">
                  <a:alpha val="6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b" anchorCtr="0"/>
          <a:lstStyle/>
          <a:p>
            <a:pPr>
              <a:lnSpc>
                <a:spcPct val="80000"/>
              </a:lnSpc>
            </a:pPr>
            <a:r>
              <a:rPr lang="en-US" dirty="0">
                <a:solidFill>
                  <a:prstClr val="white">
                    <a:alpha val="90000"/>
                  </a:prstClr>
                </a:solidFill>
                <a:latin typeface="+mj-lt"/>
              </a:rPr>
              <a:t>Health Initiatives</a:t>
            </a:r>
          </a:p>
        </p:txBody>
      </p:sp>
      <p:grpSp>
        <p:nvGrpSpPr>
          <p:cNvPr id="8" name="그룹 7">
            <a:extLst>
              <a:ext uri="{FF2B5EF4-FFF2-40B4-BE49-F238E27FC236}">
                <a16:creationId xmlns:a16="http://schemas.microsoft.com/office/drawing/2014/main" id="{406CA8AC-E678-4876-A573-F2C47ADB18BC}"/>
              </a:ext>
            </a:extLst>
          </p:cNvPr>
          <p:cNvGrpSpPr/>
          <p:nvPr/>
        </p:nvGrpSpPr>
        <p:grpSpPr>
          <a:xfrm>
            <a:off x="6327474" y="1892719"/>
            <a:ext cx="1584039" cy="1481433"/>
            <a:chOff x="6327474" y="1892719"/>
            <a:chExt cx="1584039" cy="1481433"/>
          </a:xfrm>
        </p:grpSpPr>
        <p:pic>
          <p:nvPicPr>
            <p:cNvPr id="33" name="Picture 79">
              <a:extLst>
                <a:ext uri="{FF2B5EF4-FFF2-40B4-BE49-F238E27FC236}">
                  <a16:creationId xmlns:a16="http://schemas.microsoft.com/office/drawing/2014/main" id="{41038508-92AF-4DB8-9ECC-30E895B15C0B}"/>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6327474" y="1892719"/>
              <a:ext cx="1584038" cy="148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109">
              <a:extLst>
                <a:ext uri="{FF2B5EF4-FFF2-40B4-BE49-F238E27FC236}">
                  <a16:creationId xmlns:a16="http://schemas.microsoft.com/office/drawing/2014/main" id="{09A35AAA-B1CE-4942-9DD7-D4A7652A3C92}"/>
                </a:ext>
              </a:extLst>
            </p:cNvPr>
            <p:cNvSpPr/>
            <p:nvPr/>
          </p:nvSpPr>
          <p:spPr>
            <a:xfrm>
              <a:off x="6327476" y="2899467"/>
              <a:ext cx="1584037" cy="474685"/>
            </a:xfrm>
            <a:prstGeom prst="rect">
              <a:avLst/>
            </a:prstGeom>
            <a:gradFill flip="none" rotWithShape="1">
              <a:gsLst>
                <a:gs pos="14000">
                  <a:srgbClr val="000000">
                    <a:alpha val="6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b" anchorCtr="0"/>
            <a:lstStyle/>
            <a:p>
              <a:pPr>
                <a:lnSpc>
                  <a:spcPct val="80000"/>
                </a:lnSpc>
              </a:pPr>
              <a:r>
                <a:rPr lang="en-US" dirty="0">
                  <a:solidFill>
                    <a:prstClr val="white">
                      <a:alpha val="90000"/>
                    </a:prstClr>
                  </a:solidFill>
                  <a:latin typeface="+mj-lt"/>
                </a:rPr>
                <a:t>Trusted Advisor</a:t>
              </a:r>
            </a:p>
          </p:txBody>
        </p:sp>
      </p:grpSp>
      <p:grpSp>
        <p:nvGrpSpPr>
          <p:cNvPr id="5" name="그룹 4">
            <a:extLst>
              <a:ext uri="{FF2B5EF4-FFF2-40B4-BE49-F238E27FC236}">
                <a16:creationId xmlns:a16="http://schemas.microsoft.com/office/drawing/2014/main" id="{1A10C13C-54C7-400C-AB50-B25EE78690FC}"/>
              </a:ext>
            </a:extLst>
          </p:cNvPr>
          <p:cNvGrpSpPr/>
          <p:nvPr/>
        </p:nvGrpSpPr>
        <p:grpSpPr>
          <a:xfrm>
            <a:off x="8167919" y="3534481"/>
            <a:ext cx="1584037" cy="1481440"/>
            <a:chOff x="8167919" y="3534481"/>
            <a:chExt cx="1584037" cy="1481440"/>
          </a:xfrm>
        </p:grpSpPr>
        <p:pic>
          <p:nvPicPr>
            <p:cNvPr id="36" name="Picture 8">
              <a:extLst>
                <a:ext uri="{FF2B5EF4-FFF2-40B4-BE49-F238E27FC236}">
                  <a16:creationId xmlns:a16="http://schemas.microsoft.com/office/drawing/2014/main" id="{38B8C37C-B4C0-421F-8A4E-94D261FE167D}"/>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8167920" y="3534481"/>
              <a:ext cx="1584032" cy="1481440"/>
            </a:xfrm>
            <a:prstGeom prst="rect">
              <a:avLst/>
            </a:prstGeom>
            <a:ln w="38100">
              <a:noFill/>
            </a:ln>
            <a:effectLst/>
            <a:extLst/>
          </p:spPr>
        </p:pic>
        <p:sp>
          <p:nvSpPr>
            <p:cNvPr id="41" name="Rectangle 110">
              <a:extLst>
                <a:ext uri="{FF2B5EF4-FFF2-40B4-BE49-F238E27FC236}">
                  <a16:creationId xmlns:a16="http://schemas.microsoft.com/office/drawing/2014/main" id="{CFEC518A-7D11-4727-B782-F511D35B38C3}"/>
                </a:ext>
              </a:extLst>
            </p:cNvPr>
            <p:cNvSpPr/>
            <p:nvPr/>
          </p:nvSpPr>
          <p:spPr>
            <a:xfrm>
              <a:off x="8167919" y="4541236"/>
              <a:ext cx="1584037" cy="474685"/>
            </a:xfrm>
            <a:prstGeom prst="rect">
              <a:avLst/>
            </a:prstGeom>
            <a:gradFill flip="none" rotWithShape="1">
              <a:gsLst>
                <a:gs pos="14000">
                  <a:srgbClr val="000000">
                    <a:alpha val="6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b" anchorCtr="0"/>
            <a:lstStyle/>
            <a:p>
              <a:pPr>
                <a:lnSpc>
                  <a:spcPct val="80000"/>
                </a:lnSpc>
              </a:pPr>
              <a:r>
                <a:rPr lang="en-US" dirty="0">
                  <a:solidFill>
                    <a:prstClr val="white">
                      <a:alpha val="90000"/>
                    </a:prstClr>
                  </a:solidFill>
                  <a:latin typeface="+mj-lt"/>
                </a:rPr>
                <a:t>Standards &amp; Policy</a:t>
              </a:r>
            </a:p>
          </p:txBody>
        </p:sp>
        <p:pic>
          <p:nvPicPr>
            <p:cNvPr id="42" name="Picture 2" descr="http://www.versasuite.com/~versa/images/hl7logo.gif">
              <a:extLst>
                <a:ext uri="{FF2B5EF4-FFF2-40B4-BE49-F238E27FC236}">
                  <a16:creationId xmlns:a16="http://schemas.microsoft.com/office/drawing/2014/main" id="{6CBF2B8D-F179-4C3B-9D72-FF9D6160FF9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030858" y="4226616"/>
              <a:ext cx="306565" cy="324619"/>
            </a:xfrm>
            <a:prstGeom prst="rect">
              <a:avLst/>
            </a:prstGeom>
            <a:ln w="38100">
              <a:noFill/>
            </a:ln>
            <a:effectLst/>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28BC861F-5B38-4FE7-9BA4-72668CCB8AB0}"/>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213405" y="3715555"/>
              <a:ext cx="335734" cy="348043"/>
            </a:xfrm>
            <a:prstGeom prst="rect">
              <a:avLst/>
            </a:prstGeom>
            <a:ln w="38100">
              <a:noFill/>
            </a:ln>
            <a:effectLst/>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05B79C9-9F86-4E5C-B509-75B0397512EF}"/>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771909" y="3758303"/>
              <a:ext cx="376054" cy="262545"/>
            </a:xfrm>
            <a:prstGeom prst="rect">
              <a:avLst/>
            </a:prstGeom>
            <a:ln w="38100">
              <a:noFill/>
            </a:ln>
            <a:effectLst/>
          </p:spPr>
        </p:pic>
        <p:pic>
          <p:nvPicPr>
            <p:cNvPr id="45" name="il_fi">
              <a:extLst>
                <a:ext uri="{FF2B5EF4-FFF2-40B4-BE49-F238E27FC236}">
                  <a16:creationId xmlns:a16="http://schemas.microsoft.com/office/drawing/2014/main" id="{88C0A4A5-E9AC-413E-860E-9FEB3FFC1659}"/>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8477932" y="4231400"/>
              <a:ext cx="385897" cy="307712"/>
            </a:xfrm>
            <a:prstGeom prst="rect">
              <a:avLst/>
            </a:prstGeom>
            <a:ln w="38100">
              <a:noFill/>
            </a:ln>
            <a:effectLst/>
          </p:spPr>
        </p:pic>
        <p:pic>
          <p:nvPicPr>
            <p:cNvPr id="47" name="Picture 115">
              <a:extLst>
                <a:ext uri="{FF2B5EF4-FFF2-40B4-BE49-F238E27FC236}">
                  <a16:creationId xmlns:a16="http://schemas.microsoft.com/office/drawing/2014/main" id="{9BDBE517-C6AE-4883-9EF9-11A632E69C2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300110" y="3751889"/>
              <a:ext cx="321030" cy="275373"/>
            </a:xfrm>
            <a:prstGeom prst="rect">
              <a:avLst/>
            </a:prstGeom>
            <a:ln w="38100">
              <a:noFill/>
            </a:ln>
            <a:effectLst/>
          </p:spPr>
        </p:pic>
      </p:grpSp>
    </p:spTree>
    <p:extLst>
      <p:ext uri="{BB962C8B-B14F-4D97-AF65-F5344CB8AC3E}">
        <p14:creationId xmlns:p14="http://schemas.microsoft.com/office/powerpoint/2010/main" val="795754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20</a:t>
            </a:fld>
            <a:endParaRPr lang="ko-KR" altLang="en-ZA" dirty="0"/>
          </a:p>
        </p:txBody>
      </p:sp>
      <p:sp>
        <p:nvSpPr>
          <p:cNvPr id="19" name="Title 2">
            <a:extLst>
              <a:ext uri="{FF2B5EF4-FFF2-40B4-BE49-F238E27FC236}">
                <a16:creationId xmlns:a16="http://schemas.microsoft.com/office/drawing/2014/main" id="{B27060FA-9F2F-4FD4-A856-4CC4C0721A93}"/>
              </a:ext>
            </a:extLst>
          </p:cNvPr>
          <p:cNvSpPr>
            <a:spLocks noGrp="1"/>
          </p:cNvSpPr>
          <p:nvPr>
            <p:ph type="title"/>
          </p:nvPr>
        </p:nvSpPr>
        <p:spPr>
          <a:xfrm>
            <a:off x="471950" y="84878"/>
            <a:ext cx="11248101" cy="697627"/>
          </a:xfrm>
        </p:spPr>
        <p:txBody>
          <a:bodyPr/>
          <a:lstStyle/>
          <a:p>
            <a:r>
              <a:rPr lang="en-US" dirty="0"/>
              <a:t>Genomics Process Flow for Positioning Solution Plays…</a:t>
            </a:r>
          </a:p>
        </p:txBody>
      </p:sp>
      <p:grpSp>
        <p:nvGrpSpPr>
          <p:cNvPr id="20" name="Group 33">
            <a:extLst>
              <a:ext uri="{FF2B5EF4-FFF2-40B4-BE49-F238E27FC236}">
                <a16:creationId xmlns:a16="http://schemas.microsoft.com/office/drawing/2014/main" id="{364AC870-0755-4E0E-8B37-0218C2912196}"/>
              </a:ext>
            </a:extLst>
          </p:cNvPr>
          <p:cNvGrpSpPr/>
          <p:nvPr/>
        </p:nvGrpSpPr>
        <p:grpSpPr>
          <a:xfrm>
            <a:off x="7355040" y="782505"/>
            <a:ext cx="2200855" cy="1976684"/>
            <a:chOff x="5443039" y="1261472"/>
            <a:chExt cx="1650641" cy="1482513"/>
          </a:xfrm>
        </p:grpSpPr>
        <p:sp>
          <p:nvSpPr>
            <p:cNvPr id="21" name="Rounded Rectangle 85">
              <a:extLst>
                <a:ext uri="{FF2B5EF4-FFF2-40B4-BE49-F238E27FC236}">
                  <a16:creationId xmlns:a16="http://schemas.microsoft.com/office/drawing/2014/main" id="{7A299765-18B2-4F0A-898D-52E701B43424}"/>
                </a:ext>
              </a:extLst>
            </p:cNvPr>
            <p:cNvSpPr/>
            <p:nvPr/>
          </p:nvSpPr>
          <p:spPr>
            <a:xfrm>
              <a:off x="5443040" y="1261472"/>
              <a:ext cx="1650640" cy="1482513"/>
            </a:xfrm>
            <a:prstGeom prst="roundRect">
              <a:avLst>
                <a:gd name="adj" fmla="val 3161"/>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85344" rtlCol="0" anchor="t" anchorCtr="0"/>
            <a:lstStyle/>
            <a:p>
              <a:pPr algn="r">
                <a:lnSpc>
                  <a:spcPct val="70000"/>
                </a:lnSpc>
              </a:pPr>
              <a:r>
                <a:rPr lang="en-US" sz="3200" dirty="0">
                  <a:solidFill>
                    <a:schemeClr val="accent2"/>
                  </a:solidFill>
                  <a:latin typeface="+mj-lt"/>
                </a:rPr>
                <a:t>Filter &amp; </a:t>
              </a:r>
              <a:br>
                <a:rPr lang="en-US" sz="3200" dirty="0">
                  <a:solidFill>
                    <a:schemeClr val="accent2"/>
                  </a:solidFill>
                  <a:latin typeface="+mj-lt"/>
                </a:rPr>
              </a:br>
              <a:r>
                <a:rPr lang="en-US" sz="3200" dirty="0">
                  <a:solidFill>
                    <a:schemeClr val="accent2"/>
                  </a:solidFill>
                  <a:latin typeface="+mj-lt"/>
                </a:rPr>
                <a:t>Classify</a:t>
              </a:r>
            </a:p>
          </p:txBody>
        </p:sp>
        <p:sp>
          <p:nvSpPr>
            <p:cNvPr id="22" name="Oval 24">
              <a:extLst>
                <a:ext uri="{FF2B5EF4-FFF2-40B4-BE49-F238E27FC236}">
                  <a16:creationId xmlns:a16="http://schemas.microsoft.com/office/drawing/2014/main" id="{8D7AB1CF-591E-4CB8-86F1-DA378CCBDF0A}"/>
                </a:ext>
              </a:extLst>
            </p:cNvPr>
            <p:cNvSpPr/>
            <p:nvPr/>
          </p:nvSpPr>
          <p:spPr>
            <a:xfrm>
              <a:off x="5443039" y="1261472"/>
              <a:ext cx="470550" cy="473888"/>
            </a:xfrm>
            <a:custGeom>
              <a:avLst/>
              <a:gdLst/>
              <a:ahLst/>
              <a:cxnLst/>
              <a:rect l="l" t="t" r="r" b="b"/>
              <a:pathLst>
                <a:path w="470550" h="473888">
                  <a:moveTo>
                    <a:pt x="46862" y="0"/>
                  </a:moveTo>
                  <a:lnTo>
                    <a:pt x="469541" y="0"/>
                  </a:lnTo>
                  <a:cubicBezTo>
                    <a:pt x="470514" y="3316"/>
                    <a:pt x="470550" y="6661"/>
                    <a:pt x="470550" y="10013"/>
                  </a:cubicBezTo>
                  <a:cubicBezTo>
                    <a:pt x="470550" y="266204"/>
                    <a:pt x="262866" y="473888"/>
                    <a:pt x="6675" y="473888"/>
                  </a:cubicBezTo>
                  <a:lnTo>
                    <a:pt x="0" y="473215"/>
                  </a:lnTo>
                  <a:lnTo>
                    <a:pt x="0" y="46862"/>
                  </a:lnTo>
                  <a:cubicBezTo>
                    <a:pt x="0" y="20981"/>
                    <a:pt x="20981" y="0"/>
                    <a:pt x="468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24384" rtlCol="0" anchor="t" anchorCtr="0"/>
            <a:lstStyle/>
            <a:p>
              <a:r>
                <a:rPr lang="en-US" sz="2667" dirty="0">
                  <a:latin typeface="+mj-lt"/>
                </a:rPr>
                <a:t>4</a:t>
              </a:r>
            </a:p>
          </p:txBody>
        </p:sp>
        <p:grpSp>
          <p:nvGrpSpPr>
            <p:cNvPr id="23" name="Group 28">
              <a:extLst>
                <a:ext uri="{FF2B5EF4-FFF2-40B4-BE49-F238E27FC236}">
                  <a16:creationId xmlns:a16="http://schemas.microsoft.com/office/drawing/2014/main" id="{BE7BCD3A-B286-4ED1-86E8-70D8379A1458}"/>
                </a:ext>
              </a:extLst>
            </p:cNvPr>
            <p:cNvGrpSpPr/>
            <p:nvPr/>
          </p:nvGrpSpPr>
          <p:grpSpPr>
            <a:xfrm>
              <a:off x="5681515" y="1904533"/>
              <a:ext cx="1173691" cy="739975"/>
              <a:chOff x="-1595557" y="2573124"/>
              <a:chExt cx="1469536" cy="926496"/>
            </a:xfrm>
          </p:grpSpPr>
          <p:pic>
            <p:nvPicPr>
              <p:cNvPr id="24" name="Picture 6" descr="https://kccg.garvan.org.au/confluence/download/attachments/29229704/image2015-12-8%2023%3A14%3A40.png?version=1&amp;modificationDate=1449576878447&amp;api=v2">
                <a:extLst>
                  <a:ext uri="{FF2B5EF4-FFF2-40B4-BE49-F238E27FC236}">
                    <a16:creationId xmlns:a16="http://schemas.microsoft.com/office/drawing/2014/main" id="{99C85C28-9437-4B20-B520-F8BE8A4BCA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3681"/>
              <a:stretch/>
            </p:blipFill>
            <p:spPr bwMode="auto">
              <a:xfrm>
                <a:off x="-1595557" y="2573124"/>
                <a:ext cx="974584" cy="92649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kccg.garvan.org.au/confluence/download/attachments/29229704/image2015-12-8%2023%3A14%3A40.png?version=1&amp;modificationDate=1449576878447&amp;api=v2">
                <a:extLst>
                  <a:ext uri="{FF2B5EF4-FFF2-40B4-BE49-F238E27FC236}">
                    <a16:creationId xmlns:a16="http://schemas.microsoft.com/office/drawing/2014/main" id="{3EC3CC17-757C-47BD-B07C-E4D2A6BF572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66319"/>
              <a:stretch/>
            </p:blipFill>
            <p:spPr bwMode="auto">
              <a:xfrm>
                <a:off x="-620973" y="2573124"/>
                <a:ext cx="494952" cy="92649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6" name="Group 34">
            <a:extLst>
              <a:ext uri="{FF2B5EF4-FFF2-40B4-BE49-F238E27FC236}">
                <a16:creationId xmlns:a16="http://schemas.microsoft.com/office/drawing/2014/main" id="{BBA0DF81-D5F2-4BE2-965B-F4D5BCDE7EC1}"/>
              </a:ext>
            </a:extLst>
          </p:cNvPr>
          <p:cNvGrpSpPr/>
          <p:nvPr/>
        </p:nvGrpSpPr>
        <p:grpSpPr>
          <a:xfrm>
            <a:off x="9616851" y="782505"/>
            <a:ext cx="2200855" cy="1976684"/>
            <a:chOff x="7139397" y="1261472"/>
            <a:chExt cx="1650641" cy="1482513"/>
          </a:xfrm>
        </p:grpSpPr>
        <p:sp>
          <p:nvSpPr>
            <p:cNvPr id="27" name="Rounded Rectangle 90">
              <a:extLst>
                <a:ext uri="{FF2B5EF4-FFF2-40B4-BE49-F238E27FC236}">
                  <a16:creationId xmlns:a16="http://schemas.microsoft.com/office/drawing/2014/main" id="{C8A56CB3-E207-4FEA-8779-DDA7BE6C5467}"/>
                </a:ext>
              </a:extLst>
            </p:cNvPr>
            <p:cNvSpPr/>
            <p:nvPr/>
          </p:nvSpPr>
          <p:spPr>
            <a:xfrm>
              <a:off x="7139398" y="1261472"/>
              <a:ext cx="1650640" cy="1482513"/>
            </a:xfrm>
            <a:prstGeom prst="roundRect">
              <a:avLst>
                <a:gd name="adj" fmla="val 3161"/>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85344" rtlCol="0" anchor="t" anchorCtr="0"/>
            <a:lstStyle/>
            <a:p>
              <a:pPr algn="r">
                <a:lnSpc>
                  <a:spcPct val="70000"/>
                </a:lnSpc>
              </a:pPr>
              <a:r>
                <a:rPr lang="en-US" sz="3200" dirty="0">
                  <a:solidFill>
                    <a:schemeClr val="accent2"/>
                  </a:solidFill>
                  <a:latin typeface="+mj-lt"/>
                </a:rPr>
                <a:t>Report</a:t>
              </a:r>
            </a:p>
          </p:txBody>
        </p:sp>
        <p:sp>
          <p:nvSpPr>
            <p:cNvPr id="28" name="Oval 24">
              <a:extLst>
                <a:ext uri="{FF2B5EF4-FFF2-40B4-BE49-F238E27FC236}">
                  <a16:creationId xmlns:a16="http://schemas.microsoft.com/office/drawing/2014/main" id="{DBFF67D7-0A4F-4015-8100-1E1977F8DC8A}"/>
                </a:ext>
              </a:extLst>
            </p:cNvPr>
            <p:cNvSpPr/>
            <p:nvPr/>
          </p:nvSpPr>
          <p:spPr>
            <a:xfrm>
              <a:off x="7139397" y="1261472"/>
              <a:ext cx="470550" cy="473888"/>
            </a:xfrm>
            <a:custGeom>
              <a:avLst/>
              <a:gdLst/>
              <a:ahLst/>
              <a:cxnLst/>
              <a:rect l="l" t="t" r="r" b="b"/>
              <a:pathLst>
                <a:path w="470550" h="473888">
                  <a:moveTo>
                    <a:pt x="46862" y="0"/>
                  </a:moveTo>
                  <a:lnTo>
                    <a:pt x="469541" y="0"/>
                  </a:lnTo>
                  <a:cubicBezTo>
                    <a:pt x="470514" y="3316"/>
                    <a:pt x="470550" y="6661"/>
                    <a:pt x="470550" y="10013"/>
                  </a:cubicBezTo>
                  <a:cubicBezTo>
                    <a:pt x="470550" y="266204"/>
                    <a:pt x="262866" y="473888"/>
                    <a:pt x="6675" y="473888"/>
                  </a:cubicBezTo>
                  <a:lnTo>
                    <a:pt x="0" y="473215"/>
                  </a:lnTo>
                  <a:lnTo>
                    <a:pt x="0" y="46862"/>
                  </a:lnTo>
                  <a:cubicBezTo>
                    <a:pt x="0" y="20981"/>
                    <a:pt x="20981" y="0"/>
                    <a:pt x="468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24384" rtlCol="0" anchor="t" anchorCtr="0"/>
            <a:lstStyle/>
            <a:p>
              <a:r>
                <a:rPr lang="en-US" sz="2667" dirty="0">
                  <a:latin typeface="+mj-lt"/>
                </a:rPr>
                <a:t>5</a:t>
              </a:r>
            </a:p>
          </p:txBody>
        </p:sp>
        <p:pic>
          <p:nvPicPr>
            <p:cNvPr id="29" name="Picture 8">
              <a:extLst>
                <a:ext uri="{FF2B5EF4-FFF2-40B4-BE49-F238E27FC236}">
                  <a16:creationId xmlns:a16="http://schemas.microsoft.com/office/drawing/2014/main" id="{065F0738-21CD-4A9C-AB02-A61519D35E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654461" y="1835474"/>
              <a:ext cx="620515" cy="803020"/>
            </a:xfrm>
            <a:prstGeom prst="roundRect">
              <a:avLst>
                <a:gd name="adj" fmla="val 4835"/>
              </a:avLst>
            </a:prstGeom>
            <a:noFill/>
            <a:ln>
              <a:solidFill>
                <a:schemeClr val="accent2"/>
              </a:solidFill>
            </a:ln>
            <a:extLst>
              <a:ext uri="{909E8E84-426E-40DD-AFC4-6F175D3DCCD1}">
                <a14:hiddenFill xmlns:a14="http://schemas.microsoft.com/office/drawing/2010/main">
                  <a:solidFill>
                    <a:srgbClr val="FFFFFF"/>
                  </a:solidFill>
                </a14:hiddenFill>
              </a:ext>
            </a:extLst>
          </p:spPr>
        </p:pic>
      </p:grpSp>
      <p:grpSp>
        <p:nvGrpSpPr>
          <p:cNvPr id="30" name="Group 32">
            <a:extLst>
              <a:ext uri="{FF2B5EF4-FFF2-40B4-BE49-F238E27FC236}">
                <a16:creationId xmlns:a16="http://schemas.microsoft.com/office/drawing/2014/main" id="{F80A2AAE-50E7-4DCA-8FED-FE6C3023FBD5}"/>
              </a:ext>
            </a:extLst>
          </p:cNvPr>
          <p:cNvGrpSpPr/>
          <p:nvPr/>
        </p:nvGrpSpPr>
        <p:grpSpPr>
          <a:xfrm>
            <a:off x="5093228" y="782505"/>
            <a:ext cx="2200855" cy="1976684"/>
            <a:chOff x="3746680" y="1261472"/>
            <a:chExt cx="1650641" cy="1482513"/>
          </a:xfrm>
        </p:grpSpPr>
        <p:sp>
          <p:nvSpPr>
            <p:cNvPr id="31" name="Rounded Rectangle 80">
              <a:extLst>
                <a:ext uri="{FF2B5EF4-FFF2-40B4-BE49-F238E27FC236}">
                  <a16:creationId xmlns:a16="http://schemas.microsoft.com/office/drawing/2014/main" id="{1F2A4223-2F85-4FB0-84AD-537FB2D955DE}"/>
                </a:ext>
              </a:extLst>
            </p:cNvPr>
            <p:cNvSpPr/>
            <p:nvPr/>
          </p:nvSpPr>
          <p:spPr>
            <a:xfrm>
              <a:off x="3746681" y="1261472"/>
              <a:ext cx="1650640" cy="1482513"/>
            </a:xfrm>
            <a:prstGeom prst="roundRect">
              <a:avLst>
                <a:gd name="adj" fmla="val 3161"/>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85344" rtlCol="0" anchor="t" anchorCtr="0"/>
            <a:lstStyle/>
            <a:p>
              <a:pPr algn="r">
                <a:lnSpc>
                  <a:spcPct val="70000"/>
                </a:lnSpc>
              </a:pPr>
              <a:r>
                <a:rPr lang="en-US" sz="3200" dirty="0">
                  <a:solidFill>
                    <a:schemeClr val="accent2"/>
                  </a:solidFill>
                  <a:latin typeface="+mj-lt"/>
                </a:rPr>
                <a:t>Annotate</a:t>
              </a:r>
            </a:p>
          </p:txBody>
        </p:sp>
        <p:sp>
          <p:nvSpPr>
            <p:cNvPr id="32" name="Oval 24">
              <a:extLst>
                <a:ext uri="{FF2B5EF4-FFF2-40B4-BE49-F238E27FC236}">
                  <a16:creationId xmlns:a16="http://schemas.microsoft.com/office/drawing/2014/main" id="{CA753169-A083-41D3-8571-8CF8D275A798}"/>
                </a:ext>
              </a:extLst>
            </p:cNvPr>
            <p:cNvSpPr/>
            <p:nvPr/>
          </p:nvSpPr>
          <p:spPr>
            <a:xfrm>
              <a:off x="3746680" y="1261472"/>
              <a:ext cx="470550" cy="473888"/>
            </a:xfrm>
            <a:custGeom>
              <a:avLst/>
              <a:gdLst/>
              <a:ahLst/>
              <a:cxnLst/>
              <a:rect l="l" t="t" r="r" b="b"/>
              <a:pathLst>
                <a:path w="470550" h="473888">
                  <a:moveTo>
                    <a:pt x="46862" y="0"/>
                  </a:moveTo>
                  <a:lnTo>
                    <a:pt x="469541" y="0"/>
                  </a:lnTo>
                  <a:cubicBezTo>
                    <a:pt x="470514" y="3316"/>
                    <a:pt x="470550" y="6661"/>
                    <a:pt x="470550" y="10013"/>
                  </a:cubicBezTo>
                  <a:cubicBezTo>
                    <a:pt x="470550" y="266204"/>
                    <a:pt x="262866" y="473888"/>
                    <a:pt x="6675" y="473888"/>
                  </a:cubicBezTo>
                  <a:lnTo>
                    <a:pt x="0" y="473215"/>
                  </a:lnTo>
                  <a:lnTo>
                    <a:pt x="0" y="46862"/>
                  </a:lnTo>
                  <a:cubicBezTo>
                    <a:pt x="0" y="20981"/>
                    <a:pt x="20981" y="0"/>
                    <a:pt x="468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24384" rtlCol="0" anchor="t" anchorCtr="0"/>
            <a:lstStyle/>
            <a:p>
              <a:r>
                <a:rPr lang="en-US" sz="2667" dirty="0">
                  <a:latin typeface="+mj-lt"/>
                </a:rPr>
                <a:t>3</a:t>
              </a:r>
            </a:p>
          </p:txBody>
        </p:sp>
        <p:pic>
          <p:nvPicPr>
            <p:cNvPr id="33" name="Picture 4" descr="https://www.researchgate.net/profile/Christine_Van_Broeckhoven/publication/7853721/figure/fig1/Figure-1-Sequence-annotation-of-the-MAPT-genomic-region-containing-LCRs-A-C-at-17q21-and.png">
              <a:extLst>
                <a:ext uri="{FF2B5EF4-FFF2-40B4-BE49-F238E27FC236}">
                  <a16:creationId xmlns:a16="http://schemas.microsoft.com/office/drawing/2014/main" id="{2EAC9517-61D1-4904-B125-501FDEED060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tretch/>
          </p:blipFill>
          <p:spPr bwMode="auto">
            <a:xfrm>
              <a:off x="3936445" y="1835474"/>
              <a:ext cx="1271113" cy="803020"/>
            </a:xfrm>
            <a:prstGeom prst="roundRect">
              <a:avLst>
                <a:gd name="adj" fmla="val 4199"/>
              </a:avLst>
            </a:prstGeom>
            <a:noFill/>
            <a:ln>
              <a:solidFill>
                <a:schemeClr val="accent2"/>
              </a:solidFill>
            </a:ln>
            <a:extLst>
              <a:ext uri="{909E8E84-426E-40DD-AFC4-6F175D3DCCD1}">
                <a14:hiddenFill xmlns:a14="http://schemas.microsoft.com/office/drawing/2010/main">
                  <a:solidFill>
                    <a:srgbClr val="FFFFFF"/>
                  </a:solidFill>
                </a14:hiddenFill>
              </a:ext>
            </a:extLst>
          </p:spPr>
        </p:pic>
      </p:grpSp>
      <p:grpSp>
        <p:nvGrpSpPr>
          <p:cNvPr id="34" name="Group 31">
            <a:extLst>
              <a:ext uri="{FF2B5EF4-FFF2-40B4-BE49-F238E27FC236}">
                <a16:creationId xmlns:a16="http://schemas.microsoft.com/office/drawing/2014/main" id="{9011A453-6924-4F4A-A100-CA7A15F45174}"/>
              </a:ext>
            </a:extLst>
          </p:cNvPr>
          <p:cNvGrpSpPr/>
          <p:nvPr/>
        </p:nvGrpSpPr>
        <p:grpSpPr>
          <a:xfrm>
            <a:off x="2831416" y="782505"/>
            <a:ext cx="2200855" cy="1976684"/>
            <a:chOff x="2050321" y="1261472"/>
            <a:chExt cx="1650641" cy="1482513"/>
          </a:xfrm>
        </p:grpSpPr>
        <p:sp>
          <p:nvSpPr>
            <p:cNvPr id="35" name="Rounded Rectangle 75">
              <a:extLst>
                <a:ext uri="{FF2B5EF4-FFF2-40B4-BE49-F238E27FC236}">
                  <a16:creationId xmlns:a16="http://schemas.microsoft.com/office/drawing/2014/main" id="{19471701-3E7E-4463-A583-33FC3E7FC6DB}"/>
                </a:ext>
              </a:extLst>
            </p:cNvPr>
            <p:cNvSpPr/>
            <p:nvPr/>
          </p:nvSpPr>
          <p:spPr>
            <a:xfrm>
              <a:off x="2050322" y="1261472"/>
              <a:ext cx="1650640" cy="1482513"/>
            </a:xfrm>
            <a:prstGeom prst="roundRect">
              <a:avLst>
                <a:gd name="adj" fmla="val 3161"/>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85344" rtlCol="0" anchor="t" anchorCtr="0"/>
            <a:lstStyle/>
            <a:p>
              <a:pPr algn="r">
                <a:lnSpc>
                  <a:spcPct val="70000"/>
                </a:lnSpc>
              </a:pPr>
              <a:r>
                <a:rPr lang="en-US" sz="3200" dirty="0">
                  <a:solidFill>
                    <a:schemeClr val="accent2"/>
                  </a:solidFill>
                  <a:latin typeface="+mj-lt"/>
                </a:rPr>
                <a:t>Align &amp; Call</a:t>
              </a:r>
            </a:p>
          </p:txBody>
        </p:sp>
        <p:sp>
          <p:nvSpPr>
            <p:cNvPr id="36" name="Oval 24">
              <a:extLst>
                <a:ext uri="{FF2B5EF4-FFF2-40B4-BE49-F238E27FC236}">
                  <a16:creationId xmlns:a16="http://schemas.microsoft.com/office/drawing/2014/main" id="{F4CC38F8-AED6-4B68-8B87-839C21916B70}"/>
                </a:ext>
              </a:extLst>
            </p:cNvPr>
            <p:cNvSpPr/>
            <p:nvPr/>
          </p:nvSpPr>
          <p:spPr>
            <a:xfrm>
              <a:off x="2050321" y="1261472"/>
              <a:ext cx="470550" cy="473888"/>
            </a:xfrm>
            <a:custGeom>
              <a:avLst/>
              <a:gdLst/>
              <a:ahLst/>
              <a:cxnLst/>
              <a:rect l="l" t="t" r="r" b="b"/>
              <a:pathLst>
                <a:path w="470550" h="473888">
                  <a:moveTo>
                    <a:pt x="46862" y="0"/>
                  </a:moveTo>
                  <a:lnTo>
                    <a:pt x="469541" y="0"/>
                  </a:lnTo>
                  <a:cubicBezTo>
                    <a:pt x="470514" y="3316"/>
                    <a:pt x="470550" y="6661"/>
                    <a:pt x="470550" y="10013"/>
                  </a:cubicBezTo>
                  <a:cubicBezTo>
                    <a:pt x="470550" y="266204"/>
                    <a:pt x="262866" y="473888"/>
                    <a:pt x="6675" y="473888"/>
                  </a:cubicBezTo>
                  <a:lnTo>
                    <a:pt x="0" y="473215"/>
                  </a:lnTo>
                  <a:lnTo>
                    <a:pt x="0" y="46862"/>
                  </a:lnTo>
                  <a:cubicBezTo>
                    <a:pt x="0" y="20981"/>
                    <a:pt x="20981" y="0"/>
                    <a:pt x="468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24384" rtlCol="0" anchor="t" anchorCtr="0"/>
            <a:lstStyle/>
            <a:p>
              <a:r>
                <a:rPr lang="en-US" sz="2667" dirty="0">
                  <a:latin typeface="+mj-lt"/>
                </a:rPr>
                <a:t>2</a:t>
              </a:r>
            </a:p>
          </p:txBody>
        </p:sp>
        <p:pic>
          <p:nvPicPr>
            <p:cNvPr id="37" name="Picture 97">
              <a:extLst>
                <a:ext uri="{FF2B5EF4-FFF2-40B4-BE49-F238E27FC236}">
                  <a16:creationId xmlns:a16="http://schemas.microsoft.com/office/drawing/2014/main" id="{97CD5C12-9BEF-4DFD-98C0-8E746885266C}"/>
                </a:ext>
              </a:extLst>
            </p:cNvPr>
            <p:cNvPicPr>
              <a:picLocks noChangeAspect="1"/>
            </p:cNvPicPr>
            <p:nvPr/>
          </p:nvPicPr>
          <p:blipFill rotWithShape="1">
            <a:blip r:embed="rId8"/>
            <a:srcRect l="38274" t="6615" r="1" b="38904"/>
            <a:stretch/>
          </p:blipFill>
          <p:spPr>
            <a:xfrm>
              <a:off x="2259780" y="1836029"/>
              <a:ext cx="1231725" cy="808479"/>
            </a:xfrm>
            <a:prstGeom prst="roundRect">
              <a:avLst>
                <a:gd name="adj" fmla="val 5935"/>
              </a:avLst>
            </a:prstGeom>
            <a:ln>
              <a:solidFill>
                <a:schemeClr val="accent2"/>
              </a:solidFill>
            </a:ln>
          </p:spPr>
        </p:pic>
      </p:grpSp>
      <p:sp>
        <p:nvSpPr>
          <p:cNvPr id="38" name="Rounded Rectangle 61">
            <a:extLst>
              <a:ext uri="{FF2B5EF4-FFF2-40B4-BE49-F238E27FC236}">
                <a16:creationId xmlns:a16="http://schemas.microsoft.com/office/drawing/2014/main" id="{40567E28-18E9-4400-8263-07C3927A9776}"/>
              </a:ext>
            </a:extLst>
          </p:cNvPr>
          <p:cNvSpPr/>
          <p:nvPr/>
        </p:nvSpPr>
        <p:spPr>
          <a:xfrm>
            <a:off x="569605" y="782505"/>
            <a:ext cx="2200853" cy="1976684"/>
          </a:xfrm>
          <a:prstGeom prst="roundRect">
            <a:avLst>
              <a:gd name="adj" fmla="val 3161"/>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85344" rtlCol="0" anchor="t" anchorCtr="0"/>
          <a:lstStyle/>
          <a:p>
            <a:pPr algn="r">
              <a:lnSpc>
                <a:spcPct val="70000"/>
              </a:lnSpc>
            </a:pPr>
            <a:r>
              <a:rPr lang="en-US" sz="3200" dirty="0">
                <a:solidFill>
                  <a:schemeClr val="accent2"/>
                </a:solidFill>
                <a:latin typeface="+mj-lt"/>
              </a:rPr>
              <a:t>Sequence</a:t>
            </a:r>
          </a:p>
        </p:txBody>
      </p:sp>
      <p:sp>
        <p:nvSpPr>
          <p:cNvPr id="39" name="Oval 24">
            <a:extLst>
              <a:ext uri="{FF2B5EF4-FFF2-40B4-BE49-F238E27FC236}">
                <a16:creationId xmlns:a16="http://schemas.microsoft.com/office/drawing/2014/main" id="{591DF1B1-4054-40DA-8DD3-A8B279BA3040}"/>
              </a:ext>
            </a:extLst>
          </p:cNvPr>
          <p:cNvSpPr/>
          <p:nvPr/>
        </p:nvSpPr>
        <p:spPr>
          <a:xfrm>
            <a:off x="569603" y="782505"/>
            <a:ext cx="627400" cy="631851"/>
          </a:xfrm>
          <a:custGeom>
            <a:avLst/>
            <a:gdLst/>
            <a:ahLst/>
            <a:cxnLst/>
            <a:rect l="l" t="t" r="r" b="b"/>
            <a:pathLst>
              <a:path w="470550" h="473888">
                <a:moveTo>
                  <a:pt x="46862" y="0"/>
                </a:moveTo>
                <a:lnTo>
                  <a:pt x="469541" y="0"/>
                </a:lnTo>
                <a:cubicBezTo>
                  <a:pt x="470514" y="3316"/>
                  <a:pt x="470550" y="6661"/>
                  <a:pt x="470550" y="10013"/>
                </a:cubicBezTo>
                <a:cubicBezTo>
                  <a:pt x="470550" y="266204"/>
                  <a:pt x="262866" y="473888"/>
                  <a:pt x="6675" y="473888"/>
                </a:cubicBezTo>
                <a:lnTo>
                  <a:pt x="0" y="473215"/>
                </a:lnTo>
                <a:lnTo>
                  <a:pt x="0" y="46862"/>
                </a:lnTo>
                <a:cubicBezTo>
                  <a:pt x="0" y="20981"/>
                  <a:pt x="20981" y="0"/>
                  <a:pt x="468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24384" rtlCol="0" anchor="t" anchorCtr="0"/>
          <a:lstStyle/>
          <a:p>
            <a:r>
              <a:rPr lang="en-US" sz="2667" dirty="0">
                <a:latin typeface="+mj-lt"/>
              </a:rPr>
              <a:t>1</a:t>
            </a:r>
          </a:p>
        </p:txBody>
      </p:sp>
      <p:pic>
        <p:nvPicPr>
          <p:cNvPr id="40" name="Picture 99">
            <a:extLst>
              <a:ext uri="{FF2B5EF4-FFF2-40B4-BE49-F238E27FC236}">
                <a16:creationId xmlns:a16="http://schemas.microsoft.com/office/drawing/2014/main" id="{79242935-392B-4631-8D0E-1FE23144F9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912" y="1407456"/>
            <a:ext cx="967359" cy="959231"/>
          </a:xfrm>
          <a:prstGeom prst="rect">
            <a:avLst/>
          </a:prstGeom>
          <a:ln>
            <a:noFill/>
          </a:ln>
          <a:effectLst>
            <a:softEdge rad="101600"/>
          </a:effectLst>
        </p:spPr>
      </p:pic>
      <p:pic>
        <p:nvPicPr>
          <p:cNvPr id="41" name="Picture 2" descr="http://www.nature.com/polopoly_fs/7.14984.1389810620!/image/HiSeqX_Ten_Single_Instrument_630.jpg_gen/derivatives/landscape_630/HiSeqX_Ten_Single_Instrument_630.jpg">
            <a:extLst>
              <a:ext uri="{FF2B5EF4-FFF2-40B4-BE49-F238E27FC236}">
                <a16:creationId xmlns:a16="http://schemas.microsoft.com/office/drawing/2014/main" id="{CBFB3A44-E636-4A76-8A2B-A34FD170B1D7}"/>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2081" r="10742" b="9453"/>
          <a:stretch/>
        </p:blipFill>
        <p:spPr bwMode="auto">
          <a:xfrm>
            <a:off x="1544892" y="1739134"/>
            <a:ext cx="891173" cy="8794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0">
            <a:extLst>
              <a:ext uri="{FF2B5EF4-FFF2-40B4-BE49-F238E27FC236}">
                <a16:creationId xmlns:a16="http://schemas.microsoft.com/office/drawing/2014/main" id="{DB3079E2-9F9E-47F2-8CE3-E8922F94A48A}"/>
              </a:ext>
            </a:extLst>
          </p:cNvPr>
          <p:cNvPicPr>
            <a:picLocks noChangeAspect="1"/>
          </p:cNvPicPr>
          <p:nvPr/>
        </p:nvPicPr>
        <p:blipFill>
          <a:blip r:embed="rId11"/>
          <a:stretch>
            <a:fillRect/>
          </a:stretch>
        </p:blipFill>
        <p:spPr>
          <a:xfrm>
            <a:off x="903998" y="1332925"/>
            <a:ext cx="617229" cy="520995"/>
          </a:xfrm>
          <a:prstGeom prst="rect">
            <a:avLst/>
          </a:prstGeom>
        </p:spPr>
      </p:pic>
      <p:sp>
        <p:nvSpPr>
          <p:cNvPr id="43" name="TextBox 42">
            <a:extLst>
              <a:ext uri="{FF2B5EF4-FFF2-40B4-BE49-F238E27FC236}">
                <a16:creationId xmlns:a16="http://schemas.microsoft.com/office/drawing/2014/main" id="{2F1145F8-1644-42E7-B5EC-6D74A7E49B84}"/>
              </a:ext>
            </a:extLst>
          </p:cNvPr>
          <p:cNvSpPr txBox="1"/>
          <p:nvPr/>
        </p:nvSpPr>
        <p:spPr>
          <a:xfrm>
            <a:off x="569605" y="2848176"/>
            <a:ext cx="11248100" cy="839332"/>
          </a:xfrm>
          <a:prstGeom prst="rect">
            <a:avLst/>
          </a:prstGeom>
          <a:noFill/>
        </p:spPr>
        <p:txBody>
          <a:bodyPr wrap="square" rtlCol="0">
            <a:spAutoFit/>
          </a:bodyPr>
          <a:lstStyle/>
          <a:p>
            <a:pPr algn="ctr">
              <a:lnSpc>
                <a:spcPct val="70000"/>
              </a:lnSpc>
            </a:pPr>
            <a:r>
              <a:rPr lang="en-US" sz="4267" dirty="0">
                <a:latin typeface="+mj-lt"/>
              </a:rPr>
              <a:t>Treatment</a:t>
            </a:r>
          </a:p>
          <a:p>
            <a:pPr algn="ctr"/>
            <a:r>
              <a:rPr lang="en-US" sz="1867" dirty="0"/>
              <a:t>(Precision Medicine)</a:t>
            </a:r>
          </a:p>
        </p:txBody>
      </p:sp>
      <p:pic>
        <p:nvPicPr>
          <p:cNvPr id="60" name="Picture 14" descr="https://www.aacc.org/~/media/images/cln/articles/2014/september/dnamangraphic.jpg?h=503&amp;w=700&amp;la=en">
            <a:extLst>
              <a:ext uri="{FF2B5EF4-FFF2-40B4-BE49-F238E27FC236}">
                <a16:creationId xmlns:a16="http://schemas.microsoft.com/office/drawing/2014/main" id="{B26E52DD-9E0C-44D1-933E-7BF8FC87DBBA}"/>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b="10684"/>
          <a:stretch/>
        </p:blipFill>
        <p:spPr bwMode="auto">
          <a:xfrm>
            <a:off x="4514422" y="4387341"/>
            <a:ext cx="3163157" cy="2030129"/>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Connector 16">
            <a:extLst>
              <a:ext uri="{FF2B5EF4-FFF2-40B4-BE49-F238E27FC236}">
                <a16:creationId xmlns:a16="http://schemas.microsoft.com/office/drawing/2014/main" id="{91873014-5775-4F5B-BD12-F417F58296CB}"/>
              </a:ext>
            </a:extLst>
          </p:cNvPr>
          <p:cNvCxnSpPr/>
          <p:nvPr/>
        </p:nvCxnSpPr>
        <p:spPr>
          <a:xfrm>
            <a:off x="634386" y="3543949"/>
            <a:ext cx="358521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17">
            <a:extLst>
              <a:ext uri="{FF2B5EF4-FFF2-40B4-BE49-F238E27FC236}">
                <a16:creationId xmlns:a16="http://schemas.microsoft.com/office/drawing/2014/main" id="{1636F8D3-2CAA-44AD-882F-7EDF2FE2426D}"/>
              </a:ext>
            </a:extLst>
          </p:cNvPr>
          <p:cNvCxnSpPr/>
          <p:nvPr/>
        </p:nvCxnSpPr>
        <p:spPr>
          <a:xfrm>
            <a:off x="634386" y="4532939"/>
            <a:ext cx="358521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18">
            <a:extLst>
              <a:ext uri="{FF2B5EF4-FFF2-40B4-BE49-F238E27FC236}">
                <a16:creationId xmlns:a16="http://schemas.microsoft.com/office/drawing/2014/main" id="{4B2AD7F8-DE63-49C3-8E34-B3F26060E5DF}"/>
              </a:ext>
            </a:extLst>
          </p:cNvPr>
          <p:cNvCxnSpPr/>
          <p:nvPr/>
        </p:nvCxnSpPr>
        <p:spPr>
          <a:xfrm>
            <a:off x="4383754" y="4532939"/>
            <a:ext cx="358521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19">
            <a:extLst>
              <a:ext uri="{FF2B5EF4-FFF2-40B4-BE49-F238E27FC236}">
                <a16:creationId xmlns:a16="http://schemas.microsoft.com/office/drawing/2014/main" id="{4726A2BF-6150-47B9-8815-2032E9ED9996}"/>
              </a:ext>
            </a:extLst>
          </p:cNvPr>
          <p:cNvCxnSpPr/>
          <p:nvPr/>
        </p:nvCxnSpPr>
        <p:spPr>
          <a:xfrm>
            <a:off x="8133121" y="4532939"/>
            <a:ext cx="358521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20">
            <a:extLst>
              <a:ext uri="{FF2B5EF4-FFF2-40B4-BE49-F238E27FC236}">
                <a16:creationId xmlns:a16="http://schemas.microsoft.com/office/drawing/2014/main" id="{C9151133-DC99-4B07-B75E-3CC57B9D6F9B}"/>
              </a:ext>
            </a:extLst>
          </p:cNvPr>
          <p:cNvCxnSpPr/>
          <p:nvPr/>
        </p:nvCxnSpPr>
        <p:spPr>
          <a:xfrm>
            <a:off x="4383753" y="3543949"/>
            <a:ext cx="358521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21">
            <a:extLst>
              <a:ext uri="{FF2B5EF4-FFF2-40B4-BE49-F238E27FC236}">
                <a16:creationId xmlns:a16="http://schemas.microsoft.com/office/drawing/2014/main" id="{7555F5E3-96A3-40E1-A848-D7EC6DAF24D1}"/>
              </a:ext>
            </a:extLst>
          </p:cNvPr>
          <p:cNvCxnSpPr/>
          <p:nvPr/>
        </p:nvCxnSpPr>
        <p:spPr>
          <a:xfrm>
            <a:off x="8133121" y="3543949"/>
            <a:ext cx="358521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03EB7E7-94FF-4BEC-8814-BA6333BCCD16}"/>
              </a:ext>
            </a:extLst>
          </p:cNvPr>
          <p:cNvSpPr txBox="1"/>
          <p:nvPr/>
        </p:nvSpPr>
        <p:spPr>
          <a:xfrm>
            <a:off x="634454" y="3861297"/>
            <a:ext cx="3546292" cy="582660"/>
          </a:xfrm>
          <a:prstGeom prst="rect">
            <a:avLst/>
          </a:prstGeom>
          <a:noFill/>
        </p:spPr>
        <p:txBody>
          <a:bodyPr wrap="square" tIns="121920" rtlCol="0" anchor="ctr" anchorCtr="0">
            <a:spAutoFit/>
          </a:bodyPr>
          <a:lstStyle/>
          <a:p>
            <a:pPr algn="ctr">
              <a:lnSpc>
                <a:spcPct val="70000"/>
              </a:lnSpc>
            </a:pPr>
            <a:r>
              <a:rPr lang="en-US" sz="3600" dirty="0">
                <a:latin typeface="+mj-lt"/>
              </a:rPr>
              <a:t>Raw Data</a:t>
            </a:r>
          </a:p>
        </p:txBody>
      </p:sp>
      <p:sp>
        <p:nvSpPr>
          <p:cNvPr id="68" name="TextBox 67">
            <a:extLst>
              <a:ext uri="{FF2B5EF4-FFF2-40B4-BE49-F238E27FC236}">
                <a16:creationId xmlns:a16="http://schemas.microsoft.com/office/drawing/2014/main" id="{EAB9AE65-5D41-4D3E-8C1F-E2B00EEBB1EC}"/>
              </a:ext>
            </a:extLst>
          </p:cNvPr>
          <p:cNvSpPr txBox="1"/>
          <p:nvPr/>
        </p:nvSpPr>
        <p:spPr>
          <a:xfrm>
            <a:off x="4404107" y="3494546"/>
            <a:ext cx="3546292" cy="1788951"/>
          </a:xfrm>
          <a:prstGeom prst="rect">
            <a:avLst/>
          </a:prstGeom>
          <a:noFill/>
        </p:spPr>
        <p:txBody>
          <a:bodyPr wrap="square" tIns="121920" rtlCol="0" anchor="ctr" anchorCtr="0">
            <a:spAutoFit/>
          </a:bodyPr>
          <a:lstStyle/>
          <a:p>
            <a:pPr algn="ctr">
              <a:lnSpc>
                <a:spcPct val="70000"/>
              </a:lnSpc>
            </a:pPr>
            <a:r>
              <a:rPr lang="en-US" sz="3600" dirty="0">
                <a:latin typeface="+mj-lt"/>
              </a:rPr>
              <a:t>Genomic Analysis </a:t>
            </a:r>
            <a:br>
              <a:rPr lang="en-US" sz="3600" dirty="0">
                <a:latin typeface="+mj-lt"/>
              </a:rPr>
            </a:br>
            <a:r>
              <a:rPr lang="en-US" sz="3600" dirty="0">
                <a:latin typeface="+mj-lt"/>
              </a:rPr>
              <a:t>with HPC clusters</a:t>
            </a:r>
          </a:p>
        </p:txBody>
      </p:sp>
      <p:sp>
        <p:nvSpPr>
          <p:cNvPr id="69" name="TextBox 68">
            <a:extLst>
              <a:ext uri="{FF2B5EF4-FFF2-40B4-BE49-F238E27FC236}">
                <a16:creationId xmlns:a16="http://schemas.microsoft.com/office/drawing/2014/main" id="{B9442A75-0D1F-4641-9A93-6D2CA8127BD2}"/>
              </a:ext>
            </a:extLst>
          </p:cNvPr>
          <p:cNvSpPr txBox="1"/>
          <p:nvPr/>
        </p:nvSpPr>
        <p:spPr>
          <a:xfrm>
            <a:off x="8173759" y="3494548"/>
            <a:ext cx="3546292" cy="1788951"/>
          </a:xfrm>
          <a:prstGeom prst="rect">
            <a:avLst/>
          </a:prstGeom>
          <a:noFill/>
        </p:spPr>
        <p:txBody>
          <a:bodyPr wrap="square" tIns="121920" rtlCol="0" anchor="ctr" anchorCtr="0">
            <a:spAutoFit/>
          </a:bodyPr>
          <a:lstStyle/>
          <a:p>
            <a:pPr algn="ctr">
              <a:lnSpc>
                <a:spcPct val="70000"/>
              </a:lnSpc>
            </a:pPr>
            <a:r>
              <a:rPr lang="en-US" sz="3600" spc="-93" dirty="0">
                <a:latin typeface="+mj-lt"/>
              </a:rPr>
              <a:t>Accelerated Treatment Plan</a:t>
            </a:r>
            <a:br>
              <a:rPr lang="en-US" sz="3600" dirty="0">
                <a:latin typeface="+mj-lt"/>
              </a:rPr>
            </a:br>
            <a:r>
              <a:rPr lang="en-US" sz="3600" dirty="0">
                <a:latin typeface="+mj-lt"/>
              </a:rPr>
              <a:t>Precision medicine</a:t>
            </a:r>
          </a:p>
        </p:txBody>
      </p:sp>
      <p:sp>
        <p:nvSpPr>
          <p:cNvPr id="70" name="Pentagon 25">
            <a:extLst>
              <a:ext uri="{FF2B5EF4-FFF2-40B4-BE49-F238E27FC236}">
                <a16:creationId xmlns:a16="http://schemas.microsoft.com/office/drawing/2014/main" id="{FD9057B2-DC5F-49E9-89B3-2003ED3CC486}"/>
              </a:ext>
            </a:extLst>
          </p:cNvPr>
          <p:cNvSpPr/>
          <p:nvPr/>
        </p:nvSpPr>
        <p:spPr>
          <a:xfrm>
            <a:off x="3319619" y="3931571"/>
            <a:ext cx="978685" cy="601368"/>
          </a:xfrm>
          <a:prstGeom prst="homePlate">
            <a:avLst/>
          </a:prstGeom>
          <a:gradFill flip="none" rotWithShape="1">
            <a:gsLst>
              <a:gs pos="0">
                <a:schemeClr val="accent2"/>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1" name="Pentagon 26">
            <a:extLst>
              <a:ext uri="{FF2B5EF4-FFF2-40B4-BE49-F238E27FC236}">
                <a16:creationId xmlns:a16="http://schemas.microsoft.com/office/drawing/2014/main" id="{2D8C8498-418D-4A9D-91F2-562DFDC8D4B5}"/>
              </a:ext>
            </a:extLst>
          </p:cNvPr>
          <p:cNvSpPr/>
          <p:nvPr/>
        </p:nvSpPr>
        <p:spPr>
          <a:xfrm>
            <a:off x="7089306" y="3931571"/>
            <a:ext cx="978685" cy="601368"/>
          </a:xfrm>
          <a:prstGeom prst="homePlate">
            <a:avLst/>
          </a:prstGeom>
          <a:gradFill flip="none" rotWithShape="1">
            <a:gsLst>
              <a:gs pos="0">
                <a:schemeClr val="accent2"/>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3" name="Rounded Rectangle 28">
            <a:extLst>
              <a:ext uri="{FF2B5EF4-FFF2-40B4-BE49-F238E27FC236}">
                <a16:creationId xmlns:a16="http://schemas.microsoft.com/office/drawing/2014/main" id="{495D2B3B-AD87-4AAE-A98E-AEE430A14367}"/>
              </a:ext>
            </a:extLst>
          </p:cNvPr>
          <p:cNvSpPr/>
          <p:nvPr/>
        </p:nvSpPr>
        <p:spPr>
          <a:xfrm>
            <a:off x="4404107" y="4952467"/>
            <a:ext cx="3546292" cy="325636"/>
          </a:xfrm>
          <a:prstGeom prst="roundRect">
            <a:avLst>
              <a:gd name="adj" fmla="val 1091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400" dirty="0">
                <a:solidFill>
                  <a:schemeClr val="tx1"/>
                </a:solidFill>
              </a:rPr>
              <a:t>Align &amp; Call</a:t>
            </a:r>
          </a:p>
        </p:txBody>
      </p:sp>
      <p:sp>
        <p:nvSpPr>
          <p:cNvPr id="74" name="Rounded Rectangle 29">
            <a:extLst>
              <a:ext uri="{FF2B5EF4-FFF2-40B4-BE49-F238E27FC236}">
                <a16:creationId xmlns:a16="http://schemas.microsoft.com/office/drawing/2014/main" id="{89A8E544-8708-486F-A1CC-6D7BA417AF2B}"/>
              </a:ext>
            </a:extLst>
          </p:cNvPr>
          <p:cNvSpPr/>
          <p:nvPr/>
        </p:nvSpPr>
        <p:spPr>
          <a:xfrm>
            <a:off x="4404107" y="5531759"/>
            <a:ext cx="3546292" cy="325636"/>
          </a:xfrm>
          <a:prstGeom prst="roundRect">
            <a:avLst>
              <a:gd name="adj" fmla="val 1091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400" dirty="0">
                <a:solidFill>
                  <a:schemeClr val="tx1"/>
                </a:solidFill>
              </a:rPr>
              <a:t>Annotate</a:t>
            </a:r>
          </a:p>
        </p:txBody>
      </p:sp>
      <p:sp>
        <p:nvSpPr>
          <p:cNvPr id="75" name="Rounded Rectangle 30">
            <a:extLst>
              <a:ext uri="{FF2B5EF4-FFF2-40B4-BE49-F238E27FC236}">
                <a16:creationId xmlns:a16="http://schemas.microsoft.com/office/drawing/2014/main" id="{04A32235-B300-40F5-9193-3068B218CD4E}"/>
              </a:ext>
            </a:extLst>
          </p:cNvPr>
          <p:cNvSpPr/>
          <p:nvPr/>
        </p:nvSpPr>
        <p:spPr>
          <a:xfrm>
            <a:off x="4404107" y="6111051"/>
            <a:ext cx="3546292" cy="325636"/>
          </a:xfrm>
          <a:prstGeom prst="roundRect">
            <a:avLst>
              <a:gd name="adj" fmla="val 1091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400" dirty="0">
                <a:solidFill>
                  <a:schemeClr val="tx1"/>
                </a:solidFill>
              </a:rPr>
              <a:t>Filter &amp; Classify</a:t>
            </a:r>
          </a:p>
        </p:txBody>
      </p:sp>
      <p:sp>
        <p:nvSpPr>
          <p:cNvPr id="76" name="Rounded Rectangle 31">
            <a:extLst>
              <a:ext uri="{FF2B5EF4-FFF2-40B4-BE49-F238E27FC236}">
                <a16:creationId xmlns:a16="http://schemas.microsoft.com/office/drawing/2014/main" id="{4D539F18-C4FC-4ABB-AA51-352E4474A49A}"/>
              </a:ext>
            </a:extLst>
          </p:cNvPr>
          <p:cNvSpPr/>
          <p:nvPr/>
        </p:nvSpPr>
        <p:spPr>
          <a:xfrm>
            <a:off x="4404107" y="6690342"/>
            <a:ext cx="3546292" cy="325636"/>
          </a:xfrm>
          <a:prstGeom prst="roundRect">
            <a:avLst>
              <a:gd name="adj" fmla="val 1091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400" dirty="0">
                <a:solidFill>
                  <a:schemeClr val="tx1"/>
                </a:solidFill>
              </a:rPr>
              <a:t>Analyze and Report</a:t>
            </a:r>
          </a:p>
        </p:txBody>
      </p:sp>
      <p:sp>
        <p:nvSpPr>
          <p:cNvPr id="77" name="TextBox 76">
            <a:extLst>
              <a:ext uri="{FF2B5EF4-FFF2-40B4-BE49-F238E27FC236}">
                <a16:creationId xmlns:a16="http://schemas.microsoft.com/office/drawing/2014/main" id="{FEA12BB6-D0CD-48F9-83BE-59D77ECBA888}"/>
              </a:ext>
            </a:extLst>
          </p:cNvPr>
          <p:cNvSpPr txBox="1"/>
          <p:nvPr/>
        </p:nvSpPr>
        <p:spPr>
          <a:xfrm>
            <a:off x="4404108" y="5002862"/>
            <a:ext cx="632852" cy="237609"/>
          </a:xfrm>
          <a:prstGeom prst="rect">
            <a:avLst/>
          </a:prstGeom>
          <a:noFill/>
        </p:spPr>
        <p:txBody>
          <a:bodyPr wrap="square" rtlCol="0" anchor="ctr" anchorCtr="0">
            <a:noAutofit/>
          </a:bodyPr>
          <a:lstStyle/>
          <a:p>
            <a:pPr>
              <a:lnSpc>
                <a:spcPct val="80000"/>
              </a:lnSpc>
            </a:pPr>
            <a:r>
              <a:rPr lang="en-US" sz="2400" dirty="0">
                <a:latin typeface="+mj-lt"/>
              </a:rPr>
              <a:t>2</a:t>
            </a:r>
          </a:p>
        </p:txBody>
      </p:sp>
      <p:sp>
        <p:nvSpPr>
          <p:cNvPr id="78" name="TextBox 77">
            <a:extLst>
              <a:ext uri="{FF2B5EF4-FFF2-40B4-BE49-F238E27FC236}">
                <a16:creationId xmlns:a16="http://schemas.microsoft.com/office/drawing/2014/main" id="{A636CB37-ABF9-409B-8357-6ADF46034004}"/>
              </a:ext>
            </a:extLst>
          </p:cNvPr>
          <p:cNvSpPr txBox="1"/>
          <p:nvPr/>
        </p:nvSpPr>
        <p:spPr>
          <a:xfrm>
            <a:off x="4404108" y="5582761"/>
            <a:ext cx="632852" cy="237609"/>
          </a:xfrm>
          <a:prstGeom prst="rect">
            <a:avLst/>
          </a:prstGeom>
          <a:noFill/>
        </p:spPr>
        <p:txBody>
          <a:bodyPr wrap="square" rtlCol="0" anchor="ctr" anchorCtr="0">
            <a:noAutofit/>
          </a:bodyPr>
          <a:lstStyle/>
          <a:p>
            <a:pPr>
              <a:lnSpc>
                <a:spcPct val="80000"/>
              </a:lnSpc>
            </a:pPr>
            <a:r>
              <a:rPr lang="en-US" sz="2400" dirty="0">
                <a:latin typeface="+mj-lt"/>
              </a:rPr>
              <a:t>3</a:t>
            </a:r>
          </a:p>
        </p:txBody>
      </p:sp>
      <p:sp>
        <p:nvSpPr>
          <p:cNvPr id="79" name="TextBox 78">
            <a:extLst>
              <a:ext uri="{FF2B5EF4-FFF2-40B4-BE49-F238E27FC236}">
                <a16:creationId xmlns:a16="http://schemas.microsoft.com/office/drawing/2014/main" id="{2F4EAA73-8AF1-4AD7-B851-2269540A1DDB}"/>
              </a:ext>
            </a:extLst>
          </p:cNvPr>
          <p:cNvSpPr txBox="1"/>
          <p:nvPr/>
        </p:nvSpPr>
        <p:spPr>
          <a:xfrm>
            <a:off x="4404108" y="6162659"/>
            <a:ext cx="632852" cy="237609"/>
          </a:xfrm>
          <a:prstGeom prst="rect">
            <a:avLst/>
          </a:prstGeom>
          <a:noFill/>
        </p:spPr>
        <p:txBody>
          <a:bodyPr wrap="square" rtlCol="0" anchor="ctr" anchorCtr="0">
            <a:noAutofit/>
          </a:bodyPr>
          <a:lstStyle/>
          <a:p>
            <a:pPr>
              <a:lnSpc>
                <a:spcPct val="80000"/>
              </a:lnSpc>
            </a:pPr>
            <a:r>
              <a:rPr lang="en-US" sz="2400" dirty="0">
                <a:latin typeface="+mj-lt"/>
              </a:rPr>
              <a:t>4</a:t>
            </a:r>
          </a:p>
        </p:txBody>
      </p:sp>
      <p:sp>
        <p:nvSpPr>
          <p:cNvPr id="80" name="TextBox 79">
            <a:extLst>
              <a:ext uri="{FF2B5EF4-FFF2-40B4-BE49-F238E27FC236}">
                <a16:creationId xmlns:a16="http://schemas.microsoft.com/office/drawing/2014/main" id="{51908C7E-8DF9-4A11-AAB9-3970853C17D5}"/>
              </a:ext>
            </a:extLst>
          </p:cNvPr>
          <p:cNvSpPr txBox="1"/>
          <p:nvPr/>
        </p:nvSpPr>
        <p:spPr>
          <a:xfrm>
            <a:off x="4404108" y="6742558"/>
            <a:ext cx="632852" cy="237609"/>
          </a:xfrm>
          <a:prstGeom prst="rect">
            <a:avLst/>
          </a:prstGeom>
          <a:noFill/>
        </p:spPr>
        <p:txBody>
          <a:bodyPr wrap="square" rtlCol="0" anchor="ctr" anchorCtr="0">
            <a:noAutofit/>
          </a:bodyPr>
          <a:lstStyle/>
          <a:p>
            <a:pPr>
              <a:lnSpc>
                <a:spcPct val="80000"/>
              </a:lnSpc>
            </a:pPr>
            <a:r>
              <a:rPr lang="en-US" sz="2400" dirty="0">
                <a:latin typeface="+mj-lt"/>
              </a:rPr>
              <a:t>5</a:t>
            </a:r>
          </a:p>
        </p:txBody>
      </p:sp>
      <p:sp>
        <p:nvSpPr>
          <p:cNvPr id="81" name="Rounded Rectangle 36">
            <a:extLst>
              <a:ext uri="{FF2B5EF4-FFF2-40B4-BE49-F238E27FC236}">
                <a16:creationId xmlns:a16="http://schemas.microsoft.com/office/drawing/2014/main" id="{023B43FA-7D8F-4C85-8CF4-D67BE165A860}"/>
              </a:ext>
            </a:extLst>
          </p:cNvPr>
          <p:cNvSpPr/>
          <p:nvPr/>
        </p:nvSpPr>
        <p:spPr>
          <a:xfrm>
            <a:off x="634454" y="4952467"/>
            <a:ext cx="3546292" cy="325636"/>
          </a:xfrm>
          <a:prstGeom prst="roundRect">
            <a:avLst>
              <a:gd name="adj" fmla="val 1091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400" dirty="0">
                <a:solidFill>
                  <a:schemeClr val="tx1"/>
                </a:solidFill>
              </a:rPr>
              <a:t>Sequencing</a:t>
            </a:r>
          </a:p>
        </p:txBody>
      </p:sp>
      <p:sp>
        <p:nvSpPr>
          <p:cNvPr id="82" name="TextBox 81">
            <a:extLst>
              <a:ext uri="{FF2B5EF4-FFF2-40B4-BE49-F238E27FC236}">
                <a16:creationId xmlns:a16="http://schemas.microsoft.com/office/drawing/2014/main" id="{34A46189-8EA9-493E-8550-BD78A7182A43}"/>
              </a:ext>
            </a:extLst>
          </p:cNvPr>
          <p:cNvSpPr txBox="1"/>
          <p:nvPr/>
        </p:nvSpPr>
        <p:spPr>
          <a:xfrm>
            <a:off x="634454" y="5002862"/>
            <a:ext cx="632852" cy="237609"/>
          </a:xfrm>
          <a:prstGeom prst="rect">
            <a:avLst/>
          </a:prstGeom>
          <a:noFill/>
        </p:spPr>
        <p:txBody>
          <a:bodyPr wrap="square" rtlCol="0" anchor="ctr" anchorCtr="0">
            <a:noAutofit/>
          </a:bodyPr>
          <a:lstStyle/>
          <a:p>
            <a:pPr>
              <a:lnSpc>
                <a:spcPct val="80000"/>
              </a:lnSpc>
            </a:pPr>
            <a:r>
              <a:rPr lang="en-US" sz="2400" dirty="0">
                <a:latin typeface="+mj-lt"/>
              </a:rPr>
              <a:t>1</a:t>
            </a:r>
          </a:p>
        </p:txBody>
      </p:sp>
      <p:cxnSp>
        <p:nvCxnSpPr>
          <p:cNvPr id="83" name="Straight Arrow Connector 39">
            <a:extLst>
              <a:ext uri="{FF2B5EF4-FFF2-40B4-BE49-F238E27FC236}">
                <a16:creationId xmlns:a16="http://schemas.microsoft.com/office/drawing/2014/main" id="{61B00494-F198-4A53-BD8D-31CDAC0D3196}"/>
              </a:ext>
            </a:extLst>
          </p:cNvPr>
          <p:cNvCxnSpPr>
            <a:stCxn id="73" idx="2"/>
            <a:endCxn id="74" idx="0"/>
          </p:cNvCxnSpPr>
          <p:nvPr/>
        </p:nvCxnSpPr>
        <p:spPr>
          <a:xfrm>
            <a:off x="6177253" y="5278103"/>
            <a:ext cx="0" cy="253656"/>
          </a:xfrm>
          <a:prstGeom prst="straightConnector1">
            <a:avLst/>
          </a:prstGeom>
          <a:ln w="9525" cap="rnd">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41">
            <a:extLst>
              <a:ext uri="{FF2B5EF4-FFF2-40B4-BE49-F238E27FC236}">
                <a16:creationId xmlns:a16="http://schemas.microsoft.com/office/drawing/2014/main" id="{5CD54E18-098A-4F23-AD9E-00A0F5150F89}"/>
              </a:ext>
            </a:extLst>
          </p:cNvPr>
          <p:cNvCxnSpPr>
            <a:stCxn id="74" idx="2"/>
            <a:endCxn id="75" idx="0"/>
          </p:cNvCxnSpPr>
          <p:nvPr/>
        </p:nvCxnSpPr>
        <p:spPr>
          <a:xfrm>
            <a:off x="6177253" y="5857395"/>
            <a:ext cx="0" cy="253656"/>
          </a:xfrm>
          <a:prstGeom prst="straightConnector1">
            <a:avLst/>
          </a:prstGeom>
          <a:ln w="9525" cap="rnd">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43">
            <a:extLst>
              <a:ext uri="{FF2B5EF4-FFF2-40B4-BE49-F238E27FC236}">
                <a16:creationId xmlns:a16="http://schemas.microsoft.com/office/drawing/2014/main" id="{721966E3-8821-429B-970E-E9F0E136C43F}"/>
              </a:ext>
            </a:extLst>
          </p:cNvPr>
          <p:cNvCxnSpPr>
            <a:stCxn id="75" idx="2"/>
            <a:endCxn id="76" idx="0"/>
          </p:cNvCxnSpPr>
          <p:nvPr/>
        </p:nvCxnSpPr>
        <p:spPr>
          <a:xfrm>
            <a:off x="6177253" y="6436687"/>
            <a:ext cx="0" cy="253655"/>
          </a:xfrm>
          <a:prstGeom prst="straightConnector1">
            <a:avLst/>
          </a:prstGeom>
          <a:ln w="9525" cap="rnd">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Freeform 58">
            <a:extLst>
              <a:ext uri="{FF2B5EF4-FFF2-40B4-BE49-F238E27FC236}">
                <a16:creationId xmlns:a16="http://schemas.microsoft.com/office/drawing/2014/main" id="{8E18A8FA-5C75-4462-ADC5-EA37B7F9AA3B}"/>
              </a:ext>
            </a:extLst>
          </p:cNvPr>
          <p:cNvSpPr>
            <a:spLocks noEditPoints="1"/>
          </p:cNvSpPr>
          <p:nvPr/>
        </p:nvSpPr>
        <p:spPr bwMode="auto">
          <a:xfrm>
            <a:off x="2145021" y="6036246"/>
            <a:ext cx="657423" cy="942100"/>
          </a:xfrm>
          <a:custGeom>
            <a:avLst/>
            <a:gdLst>
              <a:gd name="T0" fmla="*/ 34 w 142"/>
              <a:gd name="T1" fmla="*/ 292 h 322"/>
              <a:gd name="T2" fmla="*/ 104 w 142"/>
              <a:gd name="T3" fmla="*/ 284 h 322"/>
              <a:gd name="T4" fmla="*/ 65 w 142"/>
              <a:gd name="T5" fmla="*/ 258 h 322"/>
              <a:gd name="T6" fmla="*/ 88 w 142"/>
              <a:gd name="T7" fmla="*/ 266 h 322"/>
              <a:gd name="T8" fmla="*/ 65 w 142"/>
              <a:gd name="T9" fmla="*/ 258 h 322"/>
              <a:gd name="T10" fmla="*/ 65 w 142"/>
              <a:gd name="T11" fmla="*/ 216 h 322"/>
              <a:gd name="T12" fmla="*/ 89 w 142"/>
              <a:gd name="T13" fmla="*/ 207 h 322"/>
              <a:gd name="T14" fmla="*/ 32 w 142"/>
              <a:gd name="T15" fmla="*/ 183 h 322"/>
              <a:gd name="T16" fmla="*/ 105 w 142"/>
              <a:gd name="T17" fmla="*/ 191 h 322"/>
              <a:gd name="T18" fmla="*/ 32 w 142"/>
              <a:gd name="T19" fmla="*/ 183 h 322"/>
              <a:gd name="T20" fmla="*/ 27 w 142"/>
              <a:gd name="T21" fmla="*/ 165 h 322"/>
              <a:gd name="T22" fmla="*/ 115 w 142"/>
              <a:gd name="T23" fmla="*/ 157 h 322"/>
              <a:gd name="T24" fmla="*/ 38 w 142"/>
              <a:gd name="T25" fmla="*/ 131 h 322"/>
              <a:gd name="T26" fmla="*/ 109 w 142"/>
              <a:gd name="T27" fmla="*/ 141 h 322"/>
              <a:gd name="T28" fmla="*/ 38 w 142"/>
              <a:gd name="T29" fmla="*/ 131 h 322"/>
              <a:gd name="T30" fmla="*/ 52 w 142"/>
              <a:gd name="T31" fmla="*/ 115 h 322"/>
              <a:gd name="T32" fmla="*/ 79 w 142"/>
              <a:gd name="T33" fmla="*/ 107 h 322"/>
              <a:gd name="T34" fmla="*/ 54 w 142"/>
              <a:gd name="T35" fmla="*/ 56 h 322"/>
              <a:gd name="T36" fmla="*/ 75 w 142"/>
              <a:gd name="T37" fmla="*/ 65 h 322"/>
              <a:gd name="T38" fmla="*/ 54 w 142"/>
              <a:gd name="T39" fmla="*/ 56 h 322"/>
              <a:gd name="T40" fmla="*/ 32 w 142"/>
              <a:gd name="T41" fmla="*/ 35 h 322"/>
              <a:gd name="T42" fmla="*/ 106 w 142"/>
              <a:gd name="T43" fmla="*/ 39 h 322"/>
              <a:gd name="T44" fmla="*/ 112 w 142"/>
              <a:gd name="T45" fmla="*/ 31 h 322"/>
              <a:gd name="T46" fmla="*/ 1 w 142"/>
              <a:gd name="T47" fmla="*/ 0 h 322"/>
              <a:gd name="T48" fmla="*/ 27 w 142"/>
              <a:gd name="T49" fmla="*/ 7 h 322"/>
              <a:gd name="T50" fmla="*/ 115 w 142"/>
              <a:gd name="T51" fmla="*/ 14 h 322"/>
              <a:gd name="T52" fmla="*/ 115 w 142"/>
              <a:gd name="T53" fmla="*/ 2 h 322"/>
              <a:gd name="T54" fmla="*/ 142 w 142"/>
              <a:gd name="T55" fmla="*/ 6 h 322"/>
              <a:gd name="T56" fmla="*/ 139 w 142"/>
              <a:gd name="T57" fmla="*/ 34 h 322"/>
              <a:gd name="T58" fmla="*/ 127 w 142"/>
              <a:gd name="T59" fmla="*/ 57 h 322"/>
              <a:gd name="T60" fmla="*/ 94 w 142"/>
              <a:gd name="T61" fmla="*/ 84 h 322"/>
              <a:gd name="T62" fmla="*/ 121 w 142"/>
              <a:gd name="T63" fmla="*/ 111 h 322"/>
              <a:gd name="T64" fmla="*/ 140 w 142"/>
              <a:gd name="T65" fmla="*/ 146 h 322"/>
              <a:gd name="T66" fmla="*/ 138 w 142"/>
              <a:gd name="T67" fmla="*/ 187 h 322"/>
              <a:gd name="T68" fmla="*/ 111 w 142"/>
              <a:gd name="T69" fmla="*/ 223 h 322"/>
              <a:gd name="T70" fmla="*/ 108 w 142"/>
              <a:gd name="T71" fmla="*/ 249 h 322"/>
              <a:gd name="T72" fmla="*/ 132 w 142"/>
              <a:gd name="T73" fmla="*/ 278 h 322"/>
              <a:gd name="T74" fmla="*/ 142 w 142"/>
              <a:gd name="T75" fmla="*/ 315 h 322"/>
              <a:gd name="T76" fmla="*/ 116 w 142"/>
              <a:gd name="T77" fmla="*/ 322 h 322"/>
              <a:gd name="T78" fmla="*/ 115 w 142"/>
              <a:gd name="T79" fmla="*/ 308 h 322"/>
              <a:gd name="T80" fmla="*/ 27 w 142"/>
              <a:gd name="T81" fmla="*/ 316 h 322"/>
              <a:gd name="T82" fmla="*/ 0 w 142"/>
              <a:gd name="T83" fmla="*/ 320 h 322"/>
              <a:gd name="T84" fmla="*/ 4 w 142"/>
              <a:gd name="T85" fmla="*/ 296 h 322"/>
              <a:gd name="T86" fmla="*/ 21 w 142"/>
              <a:gd name="T87" fmla="*/ 264 h 322"/>
              <a:gd name="T88" fmla="*/ 48 w 142"/>
              <a:gd name="T89" fmla="*/ 237 h 322"/>
              <a:gd name="T90" fmla="*/ 16 w 142"/>
              <a:gd name="T91" fmla="*/ 206 h 322"/>
              <a:gd name="T92" fmla="*/ 0 w 142"/>
              <a:gd name="T93" fmla="*/ 165 h 322"/>
              <a:gd name="T94" fmla="*/ 9 w 142"/>
              <a:gd name="T95" fmla="*/ 127 h 322"/>
              <a:gd name="T96" fmla="*/ 34 w 142"/>
              <a:gd name="T97" fmla="*/ 98 h 322"/>
              <a:gd name="T98" fmla="*/ 31 w 142"/>
              <a:gd name="T99" fmla="*/ 72 h 322"/>
              <a:gd name="T100" fmla="*/ 8 w 142"/>
              <a:gd name="T101" fmla="*/ 46 h 322"/>
              <a:gd name="T102" fmla="*/ 1 w 142"/>
              <a:gd name="T103" fmla="*/ 21 h 322"/>
              <a:gd name="T104" fmla="*/ 1 w 142"/>
              <a:gd name="T105"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322">
                <a:moveTo>
                  <a:pt x="39" y="284"/>
                </a:moveTo>
                <a:lnTo>
                  <a:pt x="34" y="292"/>
                </a:lnTo>
                <a:lnTo>
                  <a:pt x="109" y="292"/>
                </a:lnTo>
                <a:lnTo>
                  <a:pt x="104" y="284"/>
                </a:lnTo>
                <a:lnTo>
                  <a:pt x="39" y="284"/>
                </a:lnTo>
                <a:close/>
                <a:moveTo>
                  <a:pt x="65" y="258"/>
                </a:moveTo>
                <a:lnTo>
                  <a:pt x="54" y="266"/>
                </a:lnTo>
                <a:lnTo>
                  <a:pt x="88" y="266"/>
                </a:lnTo>
                <a:lnTo>
                  <a:pt x="78" y="258"/>
                </a:lnTo>
                <a:lnTo>
                  <a:pt x="65" y="258"/>
                </a:lnTo>
                <a:close/>
                <a:moveTo>
                  <a:pt x="54" y="207"/>
                </a:moveTo>
                <a:lnTo>
                  <a:pt x="65" y="216"/>
                </a:lnTo>
                <a:lnTo>
                  <a:pt x="78" y="216"/>
                </a:lnTo>
                <a:lnTo>
                  <a:pt x="89" y="207"/>
                </a:lnTo>
                <a:lnTo>
                  <a:pt x="54" y="207"/>
                </a:lnTo>
                <a:close/>
                <a:moveTo>
                  <a:pt x="32" y="183"/>
                </a:moveTo>
                <a:lnTo>
                  <a:pt x="38" y="191"/>
                </a:lnTo>
                <a:lnTo>
                  <a:pt x="105" y="191"/>
                </a:lnTo>
                <a:lnTo>
                  <a:pt x="111" y="183"/>
                </a:lnTo>
                <a:lnTo>
                  <a:pt x="32" y="183"/>
                </a:lnTo>
                <a:close/>
                <a:moveTo>
                  <a:pt x="27" y="157"/>
                </a:moveTo>
                <a:lnTo>
                  <a:pt x="27" y="165"/>
                </a:lnTo>
                <a:lnTo>
                  <a:pt x="115" y="165"/>
                </a:lnTo>
                <a:lnTo>
                  <a:pt x="115" y="157"/>
                </a:lnTo>
                <a:lnTo>
                  <a:pt x="27" y="157"/>
                </a:lnTo>
                <a:close/>
                <a:moveTo>
                  <a:pt x="38" y="131"/>
                </a:moveTo>
                <a:lnTo>
                  <a:pt x="32" y="141"/>
                </a:lnTo>
                <a:lnTo>
                  <a:pt x="109" y="141"/>
                </a:lnTo>
                <a:lnTo>
                  <a:pt x="104" y="131"/>
                </a:lnTo>
                <a:lnTo>
                  <a:pt x="38" y="131"/>
                </a:lnTo>
                <a:close/>
                <a:moveTo>
                  <a:pt x="63" y="107"/>
                </a:moveTo>
                <a:lnTo>
                  <a:pt x="52" y="115"/>
                </a:lnTo>
                <a:lnTo>
                  <a:pt x="89" y="115"/>
                </a:lnTo>
                <a:lnTo>
                  <a:pt x="79" y="107"/>
                </a:lnTo>
                <a:lnTo>
                  <a:pt x="63" y="107"/>
                </a:lnTo>
                <a:close/>
                <a:moveTo>
                  <a:pt x="54" y="56"/>
                </a:moveTo>
                <a:lnTo>
                  <a:pt x="66" y="65"/>
                </a:lnTo>
                <a:lnTo>
                  <a:pt x="75" y="65"/>
                </a:lnTo>
                <a:lnTo>
                  <a:pt x="88" y="56"/>
                </a:lnTo>
                <a:lnTo>
                  <a:pt x="54" y="56"/>
                </a:lnTo>
                <a:close/>
                <a:moveTo>
                  <a:pt x="31" y="31"/>
                </a:moveTo>
                <a:lnTo>
                  <a:pt x="32" y="35"/>
                </a:lnTo>
                <a:lnTo>
                  <a:pt x="35" y="39"/>
                </a:lnTo>
                <a:lnTo>
                  <a:pt x="106" y="39"/>
                </a:lnTo>
                <a:lnTo>
                  <a:pt x="109" y="35"/>
                </a:lnTo>
                <a:lnTo>
                  <a:pt x="112" y="31"/>
                </a:lnTo>
                <a:lnTo>
                  <a:pt x="31" y="31"/>
                </a:lnTo>
                <a:close/>
                <a:moveTo>
                  <a:pt x="1" y="0"/>
                </a:moveTo>
                <a:lnTo>
                  <a:pt x="27" y="2"/>
                </a:lnTo>
                <a:lnTo>
                  <a:pt x="27" y="7"/>
                </a:lnTo>
                <a:lnTo>
                  <a:pt x="27" y="14"/>
                </a:lnTo>
                <a:lnTo>
                  <a:pt x="115" y="14"/>
                </a:lnTo>
                <a:lnTo>
                  <a:pt x="116" y="7"/>
                </a:lnTo>
                <a:lnTo>
                  <a:pt x="115" y="2"/>
                </a:lnTo>
                <a:lnTo>
                  <a:pt x="142" y="0"/>
                </a:lnTo>
                <a:lnTo>
                  <a:pt x="142" y="6"/>
                </a:lnTo>
                <a:lnTo>
                  <a:pt x="142" y="21"/>
                </a:lnTo>
                <a:lnTo>
                  <a:pt x="139" y="34"/>
                </a:lnTo>
                <a:lnTo>
                  <a:pt x="133" y="46"/>
                </a:lnTo>
                <a:lnTo>
                  <a:pt x="127" y="57"/>
                </a:lnTo>
                <a:lnTo>
                  <a:pt x="111" y="72"/>
                </a:lnTo>
                <a:lnTo>
                  <a:pt x="94" y="84"/>
                </a:lnTo>
                <a:lnTo>
                  <a:pt x="108" y="98"/>
                </a:lnTo>
                <a:lnTo>
                  <a:pt x="121" y="111"/>
                </a:lnTo>
                <a:lnTo>
                  <a:pt x="132" y="127"/>
                </a:lnTo>
                <a:lnTo>
                  <a:pt x="140" y="146"/>
                </a:lnTo>
                <a:lnTo>
                  <a:pt x="142" y="165"/>
                </a:lnTo>
                <a:lnTo>
                  <a:pt x="138" y="187"/>
                </a:lnTo>
                <a:lnTo>
                  <a:pt x="127" y="206"/>
                </a:lnTo>
                <a:lnTo>
                  <a:pt x="111" y="223"/>
                </a:lnTo>
                <a:lnTo>
                  <a:pt x="94" y="237"/>
                </a:lnTo>
                <a:lnTo>
                  <a:pt x="108" y="249"/>
                </a:lnTo>
                <a:lnTo>
                  <a:pt x="121" y="264"/>
                </a:lnTo>
                <a:lnTo>
                  <a:pt x="132" y="278"/>
                </a:lnTo>
                <a:lnTo>
                  <a:pt x="139" y="296"/>
                </a:lnTo>
                <a:lnTo>
                  <a:pt x="142" y="315"/>
                </a:lnTo>
                <a:lnTo>
                  <a:pt x="142" y="320"/>
                </a:lnTo>
                <a:lnTo>
                  <a:pt x="116" y="322"/>
                </a:lnTo>
                <a:lnTo>
                  <a:pt x="116" y="316"/>
                </a:lnTo>
                <a:lnTo>
                  <a:pt x="115" y="308"/>
                </a:lnTo>
                <a:lnTo>
                  <a:pt x="28" y="308"/>
                </a:lnTo>
                <a:lnTo>
                  <a:pt x="27" y="316"/>
                </a:lnTo>
                <a:lnTo>
                  <a:pt x="27" y="322"/>
                </a:lnTo>
                <a:lnTo>
                  <a:pt x="0" y="320"/>
                </a:lnTo>
                <a:lnTo>
                  <a:pt x="0" y="315"/>
                </a:lnTo>
                <a:lnTo>
                  <a:pt x="4" y="296"/>
                </a:lnTo>
                <a:lnTo>
                  <a:pt x="11" y="278"/>
                </a:lnTo>
                <a:lnTo>
                  <a:pt x="21" y="264"/>
                </a:lnTo>
                <a:lnTo>
                  <a:pt x="34" y="249"/>
                </a:lnTo>
                <a:lnTo>
                  <a:pt x="48" y="237"/>
                </a:lnTo>
                <a:lnTo>
                  <a:pt x="31" y="223"/>
                </a:lnTo>
                <a:lnTo>
                  <a:pt x="16" y="206"/>
                </a:lnTo>
                <a:lnTo>
                  <a:pt x="5" y="187"/>
                </a:lnTo>
                <a:lnTo>
                  <a:pt x="0" y="165"/>
                </a:lnTo>
                <a:lnTo>
                  <a:pt x="2" y="146"/>
                </a:lnTo>
                <a:lnTo>
                  <a:pt x="9" y="127"/>
                </a:lnTo>
                <a:lnTo>
                  <a:pt x="20" y="111"/>
                </a:lnTo>
                <a:lnTo>
                  <a:pt x="34" y="98"/>
                </a:lnTo>
                <a:lnTo>
                  <a:pt x="48" y="84"/>
                </a:lnTo>
                <a:lnTo>
                  <a:pt x="31" y="72"/>
                </a:lnTo>
                <a:lnTo>
                  <a:pt x="16" y="57"/>
                </a:lnTo>
                <a:lnTo>
                  <a:pt x="8" y="46"/>
                </a:lnTo>
                <a:lnTo>
                  <a:pt x="4" y="34"/>
                </a:lnTo>
                <a:lnTo>
                  <a:pt x="1" y="21"/>
                </a:lnTo>
                <a:lnTo>
                  <a:pt x="0" y="6"/>
                </a:lnTo>
                <a:lnTo>
                  <a:pt x="1" y="0"/>
                </a:lnTo>
                <a:close/>
              </a:path>
            </a:pathLst>
          </a:custGeom>
          <a:solidFill>
            <a:schemeClr val="tx1">
              <a:lumMod val="50000"/>
              <a:lumOff val="5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000"/>
          </a:p>
        </p:txBody>
      </p:sp>
    </p:spTree>
    <p:extLst>
      <p:ext uri="{BB962C8B-B14F-4D97-AF65-F5344CB8AC3E}">
        <p14:creationId xmlns:p14="http://schemas.microsoft.com/office/powerpoint/2010/main" val="2334723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ko-KR" altLang="en-US" dirty="0"/>
              <a:t>문제</a:t>
            </a:r>
            <a:endParaRPr lang="ko-KR" altLang="en-ZA" dirty="0"/>
          </a:p>
        </p:txBody>
      </p:sp>
      <p:pic>
        <p:nvPicPr>
          <p:cNvPr id="67" name="그림 개체 틀 66" descr="구름 모양">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텍스트 개체 틀 7">
            <a:extLst>
              <a:ext uri="{FF2B5EF4-FFF2-40B4-BE49-F238E27FC236}">
                <a16:creationId xmlns:a16="http://schemas.microsoft.com/office/drawing/2014/main" id="{E6971D8C-ECC5-4EDD-AC10-DDF4CA7E9DC3}"/>
              </a:ext>
            </a:extLst>
          </p:cNvPr>
          <p:cNvSpPr>
            <a:spLocks noGrp="1"/>
          </p:cNvSpPr>
          <p:nvPr>
            <p:ph type="body" sz="quarter" idx="16"/>
          </p:nvPr>
        </p:nvSpPr>
        <p:spPr>
          <a:xfrm>
            <a:off x="431800" y="3926334"/>
            <a:ext cx="2160000" cy="540000"/>
          </a:xfrm>
        </p:spPr>
        <p:txBody>
          <a:bodyPr rtlCol="0"/>
          <a:lstStyle/>
          <a:p>
            <a:pPr rtl="0">
              <a:lnSpc>
                <a:spcPct val="100000"/>
              </a:lnSpc>
            </a:pPr>
            <a:r>
              <a:rPr lang="ko-KR" altLang="en-US" dirty="0"/>
              <a:t>변화하는</a:t>
            </a:r>
            <a:br>
              <a:rPr lang="ko-KR" altLang="en-ZA" dirty="0"/>
            </a:br>
            <a:r>
              <a:rPr lang="ko-KR" altLang="en-US" dirty="0"/>
              <a:t>기후</a:t>
            </a:r>
          </a:p>
        </p:txBody>
      </p:sp>
      <p:sp>
        <p:nvSpPr>
          <p:cNvPr id="13" name="텍스트 개체 틀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endParaRPr lang="ko-KR" altLang="ru-RU" dirty="0"/>
          </a:p>
        </p:txBody>
      </p:sp>
      <p:cxnSp>
        <p:nvCxnSpPr>
          <p:cNvPr id="75" name="직선 연결선(S) 74" descr="슬라이드의 첫 번째 구분선">
            <a:extLst>
              <a:ext uri="{FF2B5EF4-FFF2-40B4-BE49-F238E27FC236}">
                <a16:creationId xmlns:a16="http://schemas.microsoft.com/office/drawing/2014/main" id="{1D5BA55A-3253-4F3B-A32A-5A12ECE65A55}"/>
              </a:ext>
              <a:ext uri="{C183D7F6-B498-43B3-948B-1728B52AA6E4}">
                <adec:decorative xmlns:adec="http://schemas.microsoft.com/office/drawing/2017/decorative" val="1"/>
              </a:ext>
            </a:extLst>
          </p:cNvPr>
          <p:cNvCxnSpPr>
            <a:cxnSpLocks/>
          </p:cNvCxnSpPr>
          <p:nvPr/>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59" name="그림 개체 틀 158" descr="선인장">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9" name="텍스트 개체 틀 8">
            <a:extLst>
              <a:ext uri="{FF2B5EF4-FFF2-40B4-BE49-F238E27FC236}">
                <a16:creationId xmlns:a16="http://schemas.microsoft.com/office/drawing/2014/main" id="{A6E9F776-E542-4D93-851A-A3A10F6D2A7D}"/>
              </a:ext>
            </a:extLst>
          </p:cNvPr>
          <p:cNvSpPr>
            <a:spLocks noGrp="1"/>
          </p:cNvSpPr>
          <p:nvPr>
            <p:ph type="body" sz="quarter" idx="17"/>
          </p:nvPr>
        </p:nvSpPr>
        <p:spPr>
          <a:xfrm>
            <a:off x="2726076" y="3926335"/>
            <a:ext cx="2160587" cy="540000"/>
          </a:xfrm>
        </p:spPr>
        <p:txBody>
          <a:bodyPr rtlCol="0"/>
          <a:lstStyle/>
          <a:p>
            <a:pPr rtl="0">
              <a:lnSpc>
                <a:spcPct val="100000"/>
              </a:lnSpc>
            </a:pPr>
            <a:r>
              <a:rPr lang="ko-KR" altLang="en-US" dirty="0"/>
              <a:t>물</a:t>
            </a:r>
            <a:br>
              <a:rPr lang="ko-KR" altLang="en-ZA" dirty="0"/>
            </a:br>
            <a:r>
              <a:rPr lang="ko-KR" altLang="en-US" dirty="0"/>
              <a:t>부족</a:t>
            </a:r>
          </a:p>
        </p:txBody>
      </p:sp>
      <p:sp>
        <p:nvSpPr>
          <p:cNvPr id="4" name="텍스트 개체 틀 3">
            <a:extLst>
              <a:ext uri="{FF2B5EF4-FFF2-40B4-BE49-F238E27FC236}">
                <a16:creationId xmlns:a16="http://schemas.microsoft.com/office/drawing/2014/main" id="{79CEA89E-0B03-4727-AB47-73EA4E2DF948}"/>
              </a:ext>
            </a:extLst>
          </p:cNvPr>
          <p:cNvSpPr>
            <a:spLocks noGrp="1"/>
          </p:cNvSpPr>
          <p:nvPr>
            <p:ph type="body" sz="quarter" idx="12"/>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endParaRPr lang="ko-KR" altLang="ru-RU" dirty="0"/>
          </a:p>
        </p:txBody>
      </p:sp>
      <p:cxnSp>
        <p:nvCxnSpPr>
          <p:cNvPr id="77" name="직선 연결선(S) 76" descr="슬라이드의 두 번째 구분선">
            <a:extLst>
              <a:ext uri="{FF2B5EF4-FFF2-40B4-BE49-F238E27FC236}">
                <a16:creationId xmlns:a16="http://schemas.microsoft.com/office/drawing/2014/main" id="{50250EBA-885D-4E6F-B841-92A9B8FBBB6F}"/>
              </a:ext>
              <a:ext uri="{C183D7F6-B498-43B3-948B-1728B52AA6E4}">
                <adec:decorative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61" name="그림 개체 틀 160" descr="온도계">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10" name="텍스트 개체 틀 9">
            <a:extLst>
              <a:ext uri="{FF2B5EF4-FFF2-40B4-BE49-F238E27FC236}">
                <a16:creationId xmlns:a16="http://schemas.microsoft.com/office/drawing/2014/main" id="{CE222CAE-9234-4B0E-90FC-584C469313C6}"/>
              </a:ext>
            </a:extLst>
          </p:cNvPr>
          <p:cNvSpPr>
            <a:spLocks noGrp="1"/>
          </p:cNvSpPr>
          <p:nvPr>
            <p:ph type="body" sz="quarter" idx="18"/>
          </p:nvPr>
        </p:nvSpPr>
        <p:spPr>
          <a:xfrm>
            <a:off x="5020543" y="3926335"/>
            <a:ext cx="2160588" cy="540000"/>
          </a:xfrm>
        </p:spPr>
        <p:txBody>
          <a:bodyPr rtlCol="0"/>
          <a:lstStyle/>
          <a:p>
            <a:pPr rtl="0">
              <a:lnSpc>
                <a:spcPct val="100000"/>
              </a:lnSpc>
            </a:pPr>
            <a:r>
              <a:rPr lang="ko-KR" altLang="en-US" dirty="0"/>
              <a:t>길어진</a:t>
            </a:r>
            <a:br>
              <a:rPr lang="ko-KR" altLang="en-ZA" dirty="0"/>
            </a:br>
            <a:r>
              <a:rPr lang="ko-KR" altLang="en-US" dirty="0"/>
              <a:t>겨울</a:t>
            </a:r>
          </a:p>
        </p:txBody>
      </p:sp>
      <p:sp>
        <p:nvSpPr>
          <p:cNvPr id="5" name="텍스트 개체 틀 4">
            <a:extLst>
              <a:ext uri="{FF2B5EF4-FFF2-40B4-BE49-F238E27FC236}">
                <a16:creationId xmlns:a16="http://schemas.microsoft.com/office/drawing/2014/main" id="{C4F969E5-6F82-4658-A735-72D16DDDD1D8}"/>
              </a:ext>
            </a:extLst>
          </p:cNvPr>
          <p:cNvSpPr>
            <a:spLocks noGrp="1"/>
          </p:cNvSpPr>
          <p:nvPr>
            <p:ph type="body" sz="quarter" idx="13"/>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endParaRPr lang="ko-KR" altLang="ru-RU" dirty="0"/>
          </a:p>
        </p:txBody>
      </p:sp>
      <p:cxnSp>
        <p:nvCxnSpPr>
          <p:cNvPr id="78" name="직선 연결선(S) 77" descr="슬라이드의 세 번째 구분선">
            <a:extLst>
              <a:ext uri="{FF2B5EF4-FFF2-40B4-BE49-F238E27FC236}">
                <a16:creationId xmlns:a16="http://schemas.microsoft.com/office/drawing/2014/main" id="{29488879-6129-4D02-B173-36635DF61BC0}"/>
              </a:ext>
              <a:ext uri="{C183D7F6-B498-43B3-948B-1728B52AA6E4}">
                <adec:decorative xmlns:adec="http://schemas.microsoft.com/office/drawing/2017/decorative" val="1"/>
              </a:ext>
            </a:extLst>
          </p:cNvPr>
          <p:cNvCxnSpPr>
            <a:cxnSpLocks/>
          </p:cNvCxnSpPr>
          <p:nvPr/>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63" name="그림 개체 틀 162" descr="야자수">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p:pic>
      <p:sp>
        <p:nvSpPr>
          <p:cNvPr id="11" name="텍스트 개체 틀 10">
            <a:extLst>
              <a:ext uri="{FF2B5EF4-FFF2-40B4-BE49-F238E27FC236}">
                <a16:creationId xmlns:a16="http://schemas.microsoft.com/office/drawing/2014/main" id="{ACD29343-5246-427C-BFCC-F61B25177CF4}"/>
              </a:ext>
            </a:extLst>
          </p:cNvPr>
          <p:cNvSpPr>
            <a:spLocks noGrp="1"/>
          </p:cNvSpPr>
          <p:nvPr>
            <p:ph type="body" sz="quarter" idx="19"/>
          </p:nvPr>
        </p:nvSpPr>
        <p:spPr>
          <a:xfrm>
            <a:off x="7315013" y="3926335"/>
            <a:ext cx="2160587" cy="540000"/>
          </a:xfrm>
        </p:spPr>
        <p:txBody>
          <a:bodyPr rtlCol="0"/>
          <a:lstStyle/>
          <a:p>
            <a:pPr rtl="0">
              <a:lnSpc>
                <a:spcPct val="100000"/>
              </a:lnSpc>
            </a:pPr>
            <a:r>
              <a:rPr lang="ko-KR" altLang="en-US" dirty="0"/>
              <a:t>새</a:t>
            </a:r>
            <a:br>
              <a:rPr lang="ko-KR" altLang="en-ZA" dirty="0"/>
            </a:br>
            <a:r>
              <a:rPr lang="ko-KR" altLang="en-US" dirty="0"/>
              <a:t>지형</a:t>
            </a:r>
          </a:p>
        </p:txBody>
      </p:sp>
      <p:sp>
        <p:nvSpPr>
          <p:cNvPr id="6" name="텍스트 개체 틀 5">
            <a:extLst>
              <a:ext uri="{FF2B5EF4-FFF2-40B4-BE49-F238E27FC236}">
                <a16:creationId xmlns:a16="http://schemas.microsoft.com/office/drawing/2014/main" id="{A163F1F1-E70E-4823-905B-45B18FCD35FA}"/>
              </a:ext>
            </a:extLst>
          </p:cNvPr>
          <p:cNvSpPr>
            <a:spLocks noGrp="1"/>
          </p:cNvSpPr>
          <p:nvPr>
            <p:ph type="body" sz="quarter" idx="14"/>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endParaRPr lang="ko-KR" altLang="ru-RU" dirty="0"/>
          </a:p>
        </p:txBody>
      </p:sp>
      <p:cxnSp>
        <p:nvCxnSpPr>
          <p:cNvPr id="79" name="직선 연결선(S) 78" descr="슬라이드의 네 번째 구분선">
            <a:extLst>
              <a:ext uri="{FF2B5EF4-FFF2-40B4-BE49-F238E27FC236}">
                <a16:creationId xmlns:a16="http://schemas.microsoft.com/office/drawing/2014/main" id="{9926A3E2-2234-409D-9838-30428E6377E4}"/>
              </a:ext>
              <a:ext uri="{C183D7F6-B498-43B3-948B-1728B52AA6E4}">
                <adec:decorative xmlns:adec="http://schemas.microsoft.com/office/drawing/2017/decorative" val="1"/>
              </a:ext>
            </a:extLst>
          </p:cNvPr>
          <p:cNvCxnSpPr>
            <a:cxnSpLocks/>
          </p:cNvCxnSpPr>
          <p:nvPr/>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65" name="그림 개체 틀 164" descr="공장">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p:pic>
      <p:sp>
        <p:nvSpPr>
          <p:cNvPr id="12" name="텍스트 개체 틀 11">
            <a:extLst>
              <a:ext uri="{FF2B5EF4-FFF2-40B4-BE49-F238E27FC236}">
                <a16:creationId xmlns:a16="http://schemas.microsoft.com/office/drawing/2014/main" id="{6248F5E2-762B-44E2-83B5-C078E3551BEA}"/>
              </a:ext>
            </a:extLst>
          </p:cNvPr>
          <p:cNvSpPr>
            <a:spLocks noGrp="1"/>
          </p:cNvSpPr>
          <p:nvPr>
            <p:ph type="body" sz="quarter" idx="20"/>
          </p:nvPr>
        </p:nvSpPr>
        <p:spPr>
          <a:xfrm>
            <a:off x="9609481" y="3926335"/>
            <a:ext cx="2160588" cy="540000"/>
          </a:xfrm>
        </p:spPr>
        <p:txBody>
          <a:bodyPr rtlCol="0"/>
          <a:lstStyle/>
          <a:p>
            <a:pPr rtl="0">
              <a:lnSpc>
                <a:spcPct val="100000"/>
              </a:lnSpc>
            </a:pPr>
            <a:r>
              <a:rPr lang="ko-KR" altLang="en-US" dirty="0"/>
              <a:t>산업 </a:t>
            </a:r>
            <a:br>
              <a:rPr lang="ko-KR" altLang="en-ZA" dirty="0"/>
            </a:br>
            <a:r>
              <a:rPr lang="ko-KR" altLang="en-US" dirty="0"/>
              <a:t>영향</a:t>
            </a:r>
          </a:p>
        </p:txBody>
      </p:sp>
      <p:sp>
        <p:nvSpPr>
          <p:cNvPr id="7" name="텍스트 개체 틀 6">
            <a:extLst>
              <a:ext uri="{FF2B5EF4-FFF2-40B4-BE49-F238E27FC236}">
                <a16:creationId xmlns:a16="http://schemas.microsoft.com/office/drawing/2014/main" id="{A938F1A8-AEA6-473B-9AF3-DA6DF3A50827}"/>
              </a:ext>
            </a:extLst>
          </p:cNvPr>
          <p:cNvSpPr>
            <a:spLocks noGrp="1"/>
          </p:cNvSpPr>
          <p:nvPr>
            <p:ph type="body" sz="quarter" idx="15"/>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endParaRPr lang="ko-KR" altLang="ru-RU" dirty="0"/>
          </a:p>
        </p:txBody>
      </p:sp>
      <p:sp>
        <p:nvSpPr>
          <p:cNvPr id="3" name="슬라이드 번호 개체 틀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rtlCol="0"/>
          <a:lstStyle/>
          <a:p>
            <a:pPr rtl="0"/>
            <a:fld id="{19B51A1E-902D-48AF-9020-955120F399B6}" type="slidenum">
              <a:rPr lang="en-ZA" altLang="ko-KR" smtClean="0"/>
              <a:pPr rtl="0"/>
              <a:t>21</a:t>
            </a:fld>
            <a:endParaRPr lang="ko-KR" altLang="en-ZA" dirty="0"/>
          </a:p>
        </p:txBody>
      </p:sp>
    </p:spTree>
    <p:extLst>
      <p:ext uri="{BB962C8B-B14F-4D97-AF65-F5344CB8AC3E}">
        <p14:creationId xmlns:p14="http://schemas.microsoft.com/office/powerpoint/2010/main" val="1991939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1C566E64-4B1A-4CC2-B0F6-A2E4B4DAFB4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627352" y="4562107"/>
            <a:ext cx="4490660" cy="2296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ko-KR" altLang="en-US" dirty="0"/>
              <a:t>해결 방법</a:t>
            </a:r>
          </a:p>
        </p:txBody>
      </p:sp>
      <p:pic>
        <p:nvPicPr>
          <p:cNvPr id="93" name="그림 개체 틀 92" descr="돋보기">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4">
            <a:extLst>
              <a:ext uri="{96DAC541-7B7A-43D3-8B79-37D633B846F1}">
                <asvg:svgBlip xmlns:asvg="http://schemas.microsoft.com/office/drawing/2016/SVG/main" r:embed="rId5"/>
              </a:ext>
            </a:extLst>
          </a:blip>
          <a:srcRect/>
          <a:stretch>
            <a:fillRect/>
          </a:stretch>
        </p:blipFill>
        <p:spPr/>
      </p:pic>
      <p:sp>
        <p:nvSpPr>
          <p:cNvPr id="8" name="텍스트 개체 틀 7">
            <a:extLst>
              <a:ext uri="{FF2B5EF4-FFF2-40B4-BE49-F238E27FC236}">
                <a16:creationId xmlns:a16="http://schemas.microsoft.com/office/drawing/2014/main" id="{E6971D8C-ECC5-4EDD-AC10-DDF4CA7E9DC3}"/>
              </a:ext>
            </a:extLst>
          </p:cNvPr>
          <p:cNvSpPr>
            <a:spLocks noGrp="1"/>
          </p:cNvSpPr>
          <p:nvPr>
            <p:ph type="body" sz="quarter" idx="16"/>
          </p:nvPr>
        </p:nvSpPr>
        <p:spPr>
          <a:xfrm>
            <a:off x="431800" y="3926334"/>
            <a:ext cx="2160000" cy="540000"/>
          </a:xfrm>
        </p:spPr>
        <p:txBody>
          <a:bodyPr rtlCol="0"/>
          <a:lstStyle/>
          <a:p>
            <a:pPr rtl="0">
              <a:lnSpc>
                <a:spcPct val="100000"/>
              </a:lnSpc>
            </a:pPr>
            <a:r>
              <a:rPr lang="ko-KR" altLang="en-US" dirty="0"/>
              <a:t>깨끗한 </a:t>
            </a:r>
            <a:br>
              <a:rPr lang="ko-KR" altLang="en-ZA" dirty="0"/>
            </a:br>
            <a:r>
              <a:rPr lang="ko-KR" altLang="en-US" dirty="0"/>
              <a:t>물</a:t>
            </a:r>
          </a:p>
        </p:txBody>
      </p:sp>
      <p:sp>
        <p:nvSpPr>
          <p:cNvPr id="13" name="텍스트 개체 틀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endParaRPr lang="ko-KR" altLang="ru-RU" dirty="0"/>
          </a:p>
        </p:txBody>
      </p:sp>
      <p:cxnSp>
        <p:nvCxnSpPr>
          <p:cNvPr id="75" name="직선 연결선(S) 74" descr="슬라이드의 첫 번째 구분선">
            <a:extLst>
              <a:ext uri="{FF2B5EF4-FFF2-40B4-BE49-F238E27FC236}">
                <a16:creationId xmlns:a16="http://schemas.microsoft.com/office/drawing/2014/main" id="{1D5BA55A-3253-4F3B-A32A-5A12ECE65A55}"/>
              </a:ext>
              <a:ext uri="{C183D7F6-B498-43B3-948B-1728B52AA6E4}">
                <adec:decorative xmlns:adec="http://schemas.microsoft.com/office/drawing/2017/decorative" val="1"/>
              </a:ext>
            </a:extLst>
          </p:cNvPr>
          <p:cNvCxnSpPr>
            <a:cxnSpLocks/>
          </p:cNvCxnSpPr>
          <p:nvPr/>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5" name="그림 개체 틀 94" descr="잎">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6">
            <a:extLst>
              <a:ext uri="{96DAC541-7B7A-43D3-8B79-37D633B846F1}">
                <asvg:svgBlip xmlns:asvg="http://schemas.microsoft.com/office/drawing/2016/SVG/main" r:embed="rId7"/>
              </a:ext>
            </a:extLst>
          </a:blip>
          <a:srcRect/>
          <a:stretch>
            <a:fillRect/>
          </a:stretch>
        </p:blipFill>
        <p:spPr/>
      </p:pic>
      <p:sp>
        <p:nvSpPr>
          <p:cNvPr id="9" name="텍스트 개체 틀 8">
            <a:extLst>
              <a:ext uri="{FF2B5EF4-FFF2-40B4-BE49-F238E27FC236}">
                <a16:creationId xmlns:a16="http://schemas.microsoft.com/office/drawing/2014/main" id="{A6E9F776-E542-4D93-851A-A3A10F6D2A7D}"/>
              </a:ext>
            </a:extLst>
          </p:cNvPr>
          <p:cNvSpPr>
            <a:spLocks noGrp="1"/>
          </p:cNvSpPr>
          <p:nvPr>
            <p:ph type="body" sz="quarter" idx="17"/>
          </p:nvPr>
        </p:nvSpPr>
        <p:spPr>
          <a:xfrm>
            <a:off x="2726076" y="3926335"/>
            <a:ext cx="2160587" cy="540000"/>
          </a:xfrm>
        </p:spPr>
        <p:txBody>
          <a:bodyPr rtlCol="0"/>
          <a:lstStyle/>
          <a:p>
            <a:pPr rtl="0">
              <a:lnSpc>
                <a:spcPct val="100000"/>
              </a:lnSpc>
            </a:pPr>
            <a:r>
              <a:rPr lang="ko-KR" altLang="en-US" dirty="0"/>
              <a:t>소나무</a:t>
            </a:r>
            <a:br>
              <a:rPr lang="ko-KR" altLang="en-ZA" dirty="0"/>
            </a:br>
            <a:r>
              <a:rPr lang="ko-KR" altLang="en-US" dirty="0"/>
              <a:t>잎</a:t>
            </a:r>
            <a:endParaRPr lang="ko-KR" altLang="en-ZA" dirty="0"/>
          </a:p>
        </p:txBody>
      </p:sp>
      <p:sp>
        <p:nvSpPr>
          <p:cNvPr id="4" name="텍스트 개체 틀 3">
            <a:extLst>
              <a:ext uri="{FF2B5EF4-FFF2-40B4-BE49-F238E27FC236}">
                <a16:creationId xmlns:a16="http://schemas.microsoft.com/office/drawing/2014/main" id="{79CEA89E-0B03-4727-AB47-73EA4E2DF948}"/>
              </a:ext>
            </a:extLst>
          </p:cNvPr>
          <p:cNvSpPr>
            <a:spLocks noGrp="1"/>
          </p:cNvSpPr>
          <p:nvPr>
            <p:ph type="body" sz="quarter" idx="12"/>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endParaRPr lang="ko-KR" altLang="ru-RU" dirty="0"/>
          </a:p>
        </p:txBody>
      </p:sp>
      <p:cxnSp>
        <p:nvCxnSpPr>
          <p:cNvPr id="77" name="직선 연결선(S) 76" descr="슬라이드의 두 번째 구분선">
            <a:extLst>
              <a:ext uri="{FF2B5EF4-FFF2-40B4-BE49-F238E27FC236}">
                <a16:creationId xmlns:a16="http://schemas.microsoft.com/office/drawing/2014/main" id="{50250EBA-885D-4E6F-B841-92A9B8FBBB6F}"/>
              </a:ext>
              <a:ext uri="{C183D7F6-B498-43B3-948B-1728B52AA6E4}">
                <adec:decorative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7" name="그림 개체 틀 96" descr="사과">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8">
            <a:extLst>
              <a:ext uri="{96DAC541-7B7A-43D3-8B79-37D633B846F1}">
                <asvg:svgBlip xmlns:asvg="http://schemas.microsoft.com/office/drawing/2016/SVG/main" r:embed="rId9"/>
              </a:ext>
            </a:extLst>
          </a:blip>
          <a:srcRect/>
          <a:stretch>
            <a:fillRect/>
          </a:stretch>
        </p:blipFill>
        <p:spPr>
          <a:xfrm>
            <a:off x="5673898" y="2358091"/>
            <a:ext cx="854075" cy="854075"/>
          </a:xfrm>
        </p:spPr>
      </p:pic>
      <p:sp>
        <p:nvSpPr>
          <p:cNvPr id="10" name="텍스트 개체 틀 9">
            <a:extLst>
              <a:ext uri="{FF2B5EF4-FFF2-40B4-BE49-F238E27FC236}">
                <a16:creationId xmlns:a16="http://schemas.microsoft.com/office/drawing/2014/main" id="{CE222CAE-9234-4B0E-90FC-584C469313C6}"/>
              </a:ext>
            </a:extLst>
          </p:cNvPr>
          <p:cNvSpPr>
            <a:spLocks noGrp="1"/>
          </p:cNvSpPr>
          <p:nvPr>
            <p:ph type="body" sz="quarter" idx="18"/>
          </p:nvPr>
        </p:nvSpPr>
        <p:spPr>
          <a:xfrm>
            <a:off x="5020543" y="3926335"/>
            <a:ext cx="2160588" cy="540000"/>
          </a:xfrm>
        </p:spPr>
        <p:txBody>
          <a:bodyPr rtlCol="0"/>
          <a:lstStyle/>
          <a:p>
            <a:pPr rtl="0">
              <a:lnSpc>
                <a:spcPct val="100000"/>
              </a:lnSpc>
            </a:pPr>
            <a:r>
              <a:rPr lang="ko-KR" altLang="en-US" dirty="0"/>
              <a:t>정상 </a:t>
            </a:r>
            <a:br>
              <a:rPr lang="ko-KR" altLang="en-ZA" dirty="0"/>
            </a:br>
            <a:r>
              <a:rPr lang="ko-KR" altLang="en-US" dirty="0"/>
              <a:t>채소</a:t>
            </a:r>
          </a:p>
        </p:txBody>
      </p:sp>
      <p:sp>
        <p:nvSpPr>
          <p:cNvPr id="5" name="텍스트 개체 틀 4">
            <a:extLst>
              <a:ext uri="{FF2B5EF4-FFF2-40B4-BE49-F238E27FC236}">
                <a16:creationId xmlns:a16="http://schemas.microsoft.com/office/drawing/2014/main" id="{C4F969E5-6F82-4658-A735-72D16DDDD1D8}"/>
              </a:ext>
            </a:extLst>
          </p:cNvPr>
          <p:cNvSpPr>
            <a:spLocks noGrp="1"/>
          </p:cNvSpPr>
          <p:nvPr>
            <p:ph type="body" sz="quarter" idx="13"/>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endParaRPr lang="ko-KR" altLang="ru-RU" dirty="0"/>
          </a:p>
        </p:txBody>
      </p:sp>
      <p:sp>
        <p:nvSpPr>
          <p:cNvPr id="3" name="슬라이드 번호 개체 틀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rtlCol="0"/>
          <a:lstStyle/>
          <a:p>
            <a:pPr rtl="0"/>
            <a:fld id="{19B51A1E-902D-48AF-9020-955120F399B6}" type="slidenum">
              <a:rPr lang="en-ZA" altLang="ko-KR" smtClean="0"/>
              <a:pPr rtl="0"/>
              <a:t>22</a:t>
            </a:fld>
            <a:endParaRPr lang="ko-KR" altLang="en-ZA" dirty="0"/>
          </a:p>
        </p:txBody>
      </p:sp>
      <p:pic>
        <p:nvPicPr>
          <p:cNvPr id="16" name="Picture 2">
            <a:extLst>
              <a:ext uri="{FF2B5EF4-FFF2-40B4-BE49-F238E27FC236}">
                <a16:creationId xmlns:a16="http://schemas.microsoft.com/office/drawing/2014/main" id="{563F6163-5A2A-4178-B059-84AD14407105}"/>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6" r="24951" b="36246"/>
          <a:stretch/>
        </p:blipFill>
        <p:spPr bwMode="auto">
          <a:xfrm>
            <a:off x="7627353" y="93640"/>
            <a:ext cx="2221497" cy="2090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a:extLst>
              <a:ext uri="{FF2B5EF4-FFF2-40B4-BE49-F238E27FC236}">
                <a16:creationId xmlns:a16="http://schemas.microsoft.com/office/drawing/2014/main" id="{7A2CC602-2E1E-41E6-9061-5A9D15323FDC}"/>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10072" r="14755"/>
          <a:stretch/>
        </p:blipFill>
        <p:spPr bwMode="auto">
          <a:xfrm>
            <a:off x="7627353" y="2183908"/>
            <a:ext cx="4490660" cy="236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a:extLst>
              <a:ext uri="{FF2B5EF4-FFF2-40B4-BE49-F238E27FC236}">
                <a16:creationId xmlns:a16="http://schemas.microsoft.com/office/drawing/2014/main" id="{96FE187A-47F8-40A8-8DB6-0B9DD3B1487E}"/>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3709" t="1" r="21160" b="306"/>
          <a:stretch/>
        </p:blipFill>
        <p:spPr bwMode="auto">
          <a:xfrm>
            <a:off x="9848850" y="93640"/>
            <a:ext cx="2269162" cy="2090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68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23</a:t>
            </a:fld>
            <a:endParaRPr lang="ko-KR" altLang="en-ZA" dirty="0"/>
          </a:p>
        </p:txBody>
      </p:sp>
      <p:pic>
        <p:nvPicPr>
          <p:cNvPr id="36" name="Picture 3">
            <a:extLst>
              <a:ext uri="{FF2B5EF4-FFF2-40B4-BE49-F238E27FC236}">
                <a16:creationId xmlns:a16="http://schemas.microsoft.com/office/drawing/2014/main" id="{EABC9535-3CCE-4CCC-AB54-6E83CBAF88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55579" y="1302784"/>
            <a:ext cx="3480840" cy="1827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Rectangle 58">
            <a:extLst>
              <a:ext uri="{FF2B5EF4-FFF2-40B4-BE49-F238E27FC236}">
                <a16:creationId xmlns:a16="http://schemas.microsoft.com/office/drawing/2014/main" id="{18ED1612-8269-46B0-919F-66EA6B0124E3}"/>
              </a:ext>
            </a:extLst>
          </p:cNvPr>
          <p:cNvSpPr/>
          <p:nvPr/>
        </p:nvSpPr>
        <p:spPr>
          <a:xfrm>
            <a:off x="604470" y="1301288"/>
            <a:ext cx="3484321" cy="1828936"/>
          </a:xfrm>
          <a:prstGeom prst="rect">
            <a:avLst/>
          </a:prstGeom>
          <a:gradFill flip="none" rotWithShape="1">
            <a:gsLst>
              <a:gs pos="0">
                <a:schemeClr val="bg1">
                  <a:lumMod val="95000"/>
                  <a:lumOff val="5000"/>
                </a:schemeClr>
              </a:gs>
              <a:gs pos="100000">
                <a:schemeClr val="bg1">
                  <a:lumMod val="85000"/>
                  <a:lumOff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p>
        </p:txBody>
      </p:sp>
      <p:sp>
        <p:nvSpPr>
          <p:cNvPr id="70" name="Title 36">
            <a:extLst>
              <a:ext uri="{FF2B5EF4-FFF2-40B4-BE49-F238E27FC236}">
                <a16:creationId xmlns:a16="http://schemas.microsoft.com/office/drawing/2014/main" id="{0A140ECC-0AD5-4642-8372-7A6191FD1654}"/>
              </a:ext>
            </a:extLst>
          </p:cNvPr>
          <p:cNvSpPr>
            <a:spLocks noGrp="1"/>
          </p:cNvSpPr>
          <p:nvPr>
            <p:ph type="title"/>
          </p:nvPr>
        </p:nvSpPr>
        <p:spPr>
          <a:xfrm>
            <a:off x="1399823" y="304700"/>
            <a:ext cx="10320228" cy="697627"/>
          </a:xfrm>
        </p:spPr>
        <p:txBody>
          <a:bodyPr/>
          <a:lstStyle/>
          <a:p>
            <a:r>
              <a:rPr lang="en-US" dirty="0"/>
              <a:t>Streamlined Clinical Workflows Solutions</a:t>
            </a:r>
          </a:p>
        </p:txBody>
      </p:sp>
      <p:pic>
        <p:nvPicPr>
          <p:cNvPr id="71" name="Picture 22">
            <a:extLst>
              <a:ext uri="{FF2B5EF4-FFF2-40B4-BE49-F238E27FC236}">
                <a16:creationId xmlns:a16="http://schemas.microsoft.com/office/drawing/2014/main" id="{11147C5E-7908-4292-BB13-D83CDC40073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03206" y="1302784"/>
            <a:ext cx="3484325" cy="1827440"/>
          </a:xfrm>
          <a:prstGeom prst="rect">
            <a:avLst/>
          </a:prstGeom>
        </p:spPr>
      </p:pic>
      <p:sp>
        <p:nvSpPr>
          <p:cNvPr id="72" name="Content Placeholder 5">
            <a:extLst>
              <a:ext uri="{FF2B5EF4-FFF2-40B4-BE49-F238E27FC236}">
                <a16:creationId xmlns:a16="http://schemas.microsoft.com/office/drawing/2014/main" id="{8A34501C-E275-451E-BD42-7080F4F4A6DA}"/>
              </a:ext>
            </a:extLst>
          </p:cNvPr>
          <p:cNvSpPr txBox="1">
            <a:spLocks/>
          </p:cNvSpPr>
          <p:nvPr/>
        </p:nvSpPr>
        <p:spPr>
          <a:xfrm>
            <a:off x="471950" y="3195897"/>
            <a:ext cx="3749367" cy="456600"/>
          </a:xfrm>
          <a:prstGeom prst="rect">
            <a:avLst/>
          </a:prstGeom>
        </p:spPr>
        <p:txBody>
          <a:bodyPr wrap="square" tIns="121920" anchor="ctr" anchorCtr="0">
            <a:spAutoFit/>
          </a:bodyPr>
          <a:lstStyle>
            <a:lvl1pPr marL="0" indent="0" algn="l" defTabSz="914400" rtl="0" eaLnBrk="1" latinLnBrk="0" hangingPunct="1">
              <a:spcBef>
                <a:spcPts val="600"/>
              </a:spcBef>
              <a:buClr>
                <a:schemeClr val="tx1">
                  <a:lumMod val="50000"/>
                  <a:lumOff val="50000"/>
                </a:schemeClr>
              </a:buClr>
              <a:buFontTx/>
              <a:buNone/>
              <a:defRPr sz="1800" kern="1200">
                <a:solidFill>
                  <a:schemeClr val="tx1">
                    <a:lumMod val="50000"/>
                    <a:lumOff val="50000"/>
                  </a:schemeClr>
                </a:solidFill>
                <a:latin typeface="+mn-lt"/>
                <a:ea typeface="+mn-ea"/>
                <a:cs typeface="+mn-cs"/>
              </a:defRPr>
            </a:lvl1pPr>
            <a:lvl2pPr marL="171450"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2pPr>
            <a:lvl3pPr marL="347663"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3pPr>
            <a:lvl4pPr marL="511175" indent="-171450" algn="l" defTabSz="914400" rtl="0" eaLnBrk="1" latinLnBrk="0" hangingPunct="1">
              <a:spcBef>
                <a:spcPts val="600"/>
              </a:spcBef>
              <a:buClr>
                <a:schemeClr val="tx1">
                  <a:lumMod val="50000"/>
                  <a:lumOff val="50000"/>
                </a:schemeClr>
              </a:buClr>
              <a:buFont typeface="Arial" pitchFamily="34" charset="0"/>
              <a:buChar char="−"/>
              <a:defRPr sz="1600" kern="1200">
                <a:solidFill>
                  <a:schemeClr val="tx1">
                    <a:lumMod val="50000"/>
                    <a:lumOff val="50000"/>
                  </a:schemeClr>
                </a:solidFill>
                <a:latin typeface="+mn-lt"/>
                <a:ea typeface="+mn-ea"/>
                <a:cs typeface="+mn-cs"/>
              </a:defRPr>
            </a:lvl4pPr>
            <a:lvl5pPr marL="688975" indent="-168275" algn="l" defTabSz="914400" rtl="0" eaLnBrk="1" latinLnBrk="0" hangingPunct="1">
              <a:spcBef>
                <a:spcPts val="600"/>
              </a:spcBef>
              <a:buClr>
                <a:schemeClr val="tx1">
                  <a:lumMod val="50000"/>
                  <a:lumOff val="50000"/>
                </a:schemeClr>
              </a:buClr>
              <a:buFont typeface="Arial"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prstClr val="black">
                  <a:lumMod val="50000"/>
                  <a:lumOff val="50000"/>
                </a:prstClr>
              </a:buClr>
            </a:pPr>
            <a:r>
              <a:rPr lang="en-US" sz="1867" b="1" dirty="0">
                <a:solidFill>
                  <a:schemeClr val="accent2">
                    <a:lumMod val="40000"/>
                    <a:lumOff val="60000"/>
                  </a:schemeClr>
                </a:solidFill>
              </a:rPr>
              <a:t>Nurse </a:t>
            </a:r>
            <a:r>
              <a:rPr lang="en-US" sz="1867" b="1" dirty="0" err="1">
                <a:solidFill>
                  <a:schemeClr val="accent2">
                    <a:lumMod val="40000"/>
                    <a:lumOff val="60000"/>
                  </a:schemeClr>
                </a:solidFill>
              </a:rPr>
              <a:t>Phablet</a:t>
            </a:r>
            <a:endParaRPr lang="en-US" sz="1867" b="1" dirty="0">
              <a:solidFill>
                <a:schemeClr val="accent2">
                  <a:lumMod val="40000"/>
                  <a:lumOff val="60000"/>
                </a:schemeClr>
              </a:solidFill>
            </a:endParaRPr>
          </a:p>
        </p:txBody>
      </p:sp>
      <p:sp>
        <p:nvSpPr>
          <p:cNvPr id="73" name="Content Placeholder 5">
            <a:extLst>
              <a:ext uri="{FF2B5EF4-FFF2-40B4-BE49-F238E27FC236}">
                <a16:creationId xmlns:a16="http://schemas.microsoft.com/office/drawing/2014/main" id="{2DB10B1A-9D3A-430D-916D-FB4BEC25FD47}"/>
              </a:ext>
            </a:extLst>
          </p:cNvPr>
          <p:cNvSpPr txBox="1">
            <a:spLocks/>
          </p:cNvSpPr>
          <p:nvPr/>
        </p:nvSpPr>
        <p:spPr>
          <a:xfrm>
            <a:off x="4221317" y="3195897"/>
            <a:ext cx="3749367" cy="456600"/>
          </a:xfrm>
          <a:prstGeom prst="rect">
            <a:avLst/>
          </a:prstGeom>
        </p:spPr>
        <p:txBody>
          <a:bodyPr wrap="square" tIns="121920" anchor="ctr" anchorCtr="0">
            <a:spAutoFit/>
          </a:bodyPr>
          <a:lstStyle>
            <a:lvl1pPr marL="0" indent="0" algn="l" defTabSz="914400" rtl="0" eaLnBrk="1" latinLnBrk="0" hangingPunct="1">
              <a:spcBef>
                <a:spcPts val="600"/>
              </a:spcBef>
              <a:buClr>
                <a:schemeClr val="tx1">
                  <a:lumMod val="50000"/>
                  <a:lumOff val="50000"/>
                </a:schemeClr>
              </a:buClr>
              <a:buFontTx/>
              <a:buNone/>
              <a:defRPr sz="1800" kern="1200">
                <a:solidFill>
                  <a:schemeClr val="tx1">
                    <a:lumMod val="50000"/>
                    <a:lumOff val="50000"/>
                  </a:schemeClr>
                </a:solidFill>
                <a:latin typeface="+mn-lt"/>
                <a:ea typeface="+mn-ea"/>
                <a:cs typeface="+mn-cs"/>
              </a:defRPr>
            </a:lvl1pPr>
            <a:lvl2pPr marL="171450"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2pPr>
            <a:lvl3pPr marL="347663"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3pPr>
            <a:lvl4pPr marL="511175" indent="-171450" algn="l" defTabSz="914400" rtl="0" eaLnBrk="1" latinLnBrk="0" hangingPunct="1">
              <a:spcBef>
                <a:spcPts val="600"/>
              </a:spcBef>
              <a:buClr>
                <a:schemeClr val="tx1">
                  <a:lumMod val="50000"/>
                  <a:lumOff val="50000"/>
                </a:schemeClr>
              </a:buClr>
              <a:buFont typeface="Arial" pitchFamily="34" charset="0"/>
              <a:buChar char="−"/>
              <a:defRPr sz="1600" kern="1200">
                <a:solidFill>
                  <a:schemeClr val="tx1">
                    <a:lumMod val="50000"/>
                    <a:lumOff val="50000"/>
                  </a:schemeClr>
                </a:solidFill>
                <a:latin typeface="+mn-lt"/>
                <a:ea typeface="+mn-ea"/>
                <a:cs typeface="+mn-cs"/>
              </a:defRPr>
            </a:lvl4pPr>
            <a:lvl5pPr marL="688975" indent="-168275" algn="l" defTabSz="914400" rtl="0" eaLnBrk="1" latinLnBrk="0" hangingPunct="1">
              <a:spcBef>
                <a:spcPts val="600"/>
              </a:spcBef>
              <a:buClr>
                <a:schemeClr val="tx1">
                  <a:lumMod val="50000"/>
                  <a:lumOff val="50000"/>
                </a:schemeClr>
              </a:buClr>
              <a:buFont typeface="Arial"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prstClr val="black">
                  <a:lumMod val="50000"/>
                  <a:lumOff val="50000"/>
                </a:prstClr>
              </a:buClr>
            </a:pPr>
            <a:r>
              <a:rPr lang="en-US" sz="1867" b="1" dirty="0">
                <a:solidFill>
                  <a:schemeClr val="accent2">
                    <a:lumMod val="40000"/>
                    <a:lumOff val="60000"/>
                  </a:schemeClr>
                </a:solidFill>
              </a:rPr>
              <a:t>All-in-One</a:t>
            </a:r>
          </a:p>
        </p:txBody>
      </p:sp>
      <p:sp>
        <p:nvSpPr>
          <p:cNvPr id="74" name="Content Placeholder 5">
            <a:extLst>
              <a:ext uri="{FF2B5EF4-FFF2-40B4-BE49-F238E27FC236}">
                <a16:creationId xmlns:a16="http://schemas.microsoft.com/office/drawing/2014/main" id="{BACE0B67-5B2C-490E-8488-2E0F59BAC36A}"/>
              </a:ext>
            </a:extLst>
          </p:cNvPr>
          <p:cNvSpPr txBox="1">
            <a:spLocks/>
          </p:cNvSpPr>
          <p:nvPr/>
        </p:nvSpPr>
        <p:spPr>
          <a:xfrm>
            <a:off x="7970683" y="3195897"/>
            <a:ext cx="3749368" cy="456600"/>
          </a:xfrm>
          <a:prstGeom prst="rect">
            <a:avLst/>
          </a:prstGeom>
        </p:spPr>
        <p:txBody>
          <a:bodyPr wrap="square" tIns="121920" anchor="ctr" anchorCtr="0">
            <a:spAutoFit/>
          </a:bodyPr>
          <a:lstStyle>
            <a:lvl1pPr marL="0" indent="0" algn="l" defTabSz="914400" rtl="0" eaLnBrk="1" latinLnBrk="0" hangingPunct="1">
              <a:spcBef>
                <a:spcPts val="600"/>
              </a:spcBef>
              <a:buClr>
                <a:schemeClr val="tx1">
                  <a:lumMod val="50000"/>
                  <a:lumOff val="50000"/>
                </a:schemeClr>
              </a:buClr>
              <a:buFontTx/>
              <a:buNone/>
              <a:defRPr sz="1800" kern="1200">
                <a:solidFill>
                  <a:schemeClr val="tx1">
                    <a:lumMod val="50000"/>
                    <a:lumOff val="50000"/>
                  </a:schemeClr>
                </a:solidFill>
                <a:latin typeface="+mn-lt"/>
                <a:ea typeface="+mn-ea"/>
                <a:cs typeface="+mn-cs"/>
              </a:defRPr>
            </a:lvl1pPr>
            <a:lvl2pPr marL="171450"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2pPr>
            <a:lvl3pPr marL="347663"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3pPr>
            <a:lvl4pPr marL="511175" indent="-171450" algn="l" defTabSz="914400" rtl="0" eaLnBrk="1" latinLnBrk="0" hangingPunct="1">
              <a:spcBef>
                <a:spcPts val="600"/>
              </a:spcBef>
              <a:buClr>
                <a:schemeClr val="tx1">
                  <a:lumMod val="50000"/>
                  <a:lumOff val="50000"/>
                </a:schemeClr>
              </a:buClr>
              <a:buFont typeface="Arial" pitchFamily="34" charset="0"/>
              <a:buChar char="−"/>
              <a:defRPr sz="1600" kern="1200">
                <a:solidFill>
                  <a:schemeClr val="tx1">
                    <a:lumMod val="50000"/>
                    <a:lumOff val="50000"/>
                  </a:schemeClr>
                </a:solidFill>
                <a:latin typeface="+mn-lt"/>
                <a:ea typeface="+mn-ea"/>
                <a:cs typeface="+mn-cs"/>
              </a:defRPr>
            </a:lvl4pPr>
            <a:lvl5pPr marL="688975" indent="-168275" algn="l" defTabSz="914400" rtl="0" eaLnBrk="1" latinLnBrk="0" hangingPunct="1">
              <a:spcBef>
                <a:spcPts val="600"/>
              </a:spcBef>
              <a:buClr>
                <a:schemeClr val="tx1">
                  <a:lumMod val="50000"/>
                  <a:lumOff val="50000"/>
                </a:schemeClr>
              </a:buClr>
              <a:buFont typeface="Arial"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prstClr val="black">
                  <a:lumMod val="50000"/>
                  <a:lumOff val="50000"/>
                </a:prstClr>
              </a:buClr>
            </a:pPr>
            <a:r>
              <a:rPr lang="en-US" sz="1867" b="1" dirty="0">
                <a:solidFill>
                  <a:schemeClr val="accent2">
                    <a:lumMod val="40000"/>
                    <a:lumOff val="60000"/>
                  </a:schemeClr>
                </a:solidFill>
              </a:rPr>
              <a:t>Mobile Hospital Worker</a:t>
            </a:r>
          </a:p>
        </p:txBody>
      </p:sp>
      <p:cxnSp>
        <p:nvCxnSpPr>
          <p:cNvPr id="75" name="Straight Connector 27">
            <a:extLst>
              <a:ext uri="{FF2B5EF4-FFF2-40B4-BE49-F238E27FC236}">
                <a16:creationId xmlns:a16="http://schemas.microsoft.com/office/drawing/2014/main" id="{7CE4B2C4-9B7B-46D1-9FA5-CA82BF7F26D9}"/>
              </a:ext>
            </a:extLst>
          </p:cNvPr>
          <p:cNvCxnSpPr/>
          <p:nvPr/>
        </p:nvCxnSpPr>
        <p:spPr>
          <a:xfrm>
            <a:off x="471950" y="3208392"/>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28">
            <a:extLst>
              <a:ext uri="{FF2B5EF4-FFF2-40B4-BE49-F238E27FC236}">
                <a16:creationId xmlns:a16="http://schemas.microsoft.com/office/drawing/2014/main" id="{407443D7-2169-4749-B0FA-2796E0F58842}"/>
              </a:ext>
            </a:extLst>
          </p:cNvPr>
          <p:cNvCxnSpPr/>
          <p:nvPr/>
        </p:nvCxnSpPr>
        <p:spPr>
          <a:xfrm>
            <a:off x="471950" y="3684093"/>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29">
            <a:extLst>
              <a:ext uri="{FF2B5EF4-FFF2-40B4-BE49-F238E27FC236}">
                <a16:creationId xmlns:a16="http://schemas.microsoft.com/office/drawing/2014/main" id="{525B8269-4CCD-4892-9B43-22E03B052A78}"/>
              </a:ext>
            </a:extLst>
          </p:cNvPr>
          <p:cNvCxnSpPr/>
          <p:nvPr/>
        </p:nvCxnSpPr>
        <p:spPr>
          <a:xfrm>
            <a:off x="4221318" y="3684093"/>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30">
            <a:extLst>
              <a:ext uri="{FF2B5EF4-FFF2-40B4-BE49-F238E27FC236}">
                <a16:creationId xmlns:a16="http://schemas.microsoft.com/office/drawing/2014/main" id="{932DAB0A-72B9-4987-BBE9-8B2CD15972A2}"/>
              </a:ext>
            </a:extLst>
          </p:cNvPr>
          <p:cNvCxnSpPr/>
          <p:nvPr/>
        </p:nvCxnSpPr>
        <p:spPr>
          <a:xfrm>
            <a:off x="7970685" y="3684093"/>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32">
            <a:extLst>
              <a:ext uri="{FF2B5EF4-FFF2-40B4-BE49-F238E27FC236}">
                <a16:creationId xmlns:a16="http://schemas.microsoft.com/office/drawing/2014/main" id="{F5C69DB1-EFE5-4516-8110-8243659201D3}"/>
              </a:ext>
            </a:extLst>
          </p:cNvPr>
          <p:cNvCxnSpPr/>
          <p:nvPr/>
        </p:nvCxnSpPr>
        <p:spPr>
          <a:xfrm>
            <a:off x="7970685" y="3208392"/>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pic>
        <p:nvPicPr>
          <p:cNvPr id="80" name="Picture 33">
            <a:extLst>
              <a:ext uri="{FF2B5EF4-FFF2-40B4-BE49-F238E27FC236}">
                <a16:creationId xmlns:a16="http://schemas.microsoft.com/office/drawing/2014/main" id="{78DF5049-0C5C-4E8F-85F8-92283152363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4469" y="3779813"/>
            <a:ext cx="3484323" cy="1827440"/>
          </a:xfrm>
          <a:prstGeom prst="rect">
            <a:avLst/>
          </a:prstGeom>
        </p:spPr>
      </p:pic>
      <p:pic>
        <p:nvPicPr>
          <p:cNvPr id="81" name="Picture 34">
            <a:extLst>
              <a:ext uri="{FF2B5EF4-FFF2-40B4-BE49-F238E27FC236}">
                <a16:creationId xmlns:a16="http://schemas.microsoft.com/office/drawing/2014/main" id="{F3ABA6E5-CE9E-4912-8753-33259D2DF7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103207" y="3779813"/>
            <a:ext cx="3484323" cy="1827440"/>
          </a:xfrm>
          <a:prstGeom prst="rect">
            <a:avLst/>
          </a:prstGeom>
        </p:spPr>
      </p:pic>
      <p:pic>
        <p:nvPicPr>
          <p:cNvPr id="82" name="Picture 35">
            <a:extLst>
              <a:ext uri="{FF2B5EF4-FFF2-40B4-BE49-F238E27FC236}">
                <a16:creationId xmlns:a16="http://schemas.microsoft.com/office/drawing/2014/main" id="{240A3FAD-8F17-4327-809D-DF00AD32538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353840" y="3778318"/>
            <a:ext cx="3484317" cy="1830429"/>
          </a:xfrm>
          <a:prstGeom prst="rect">
            <a:avLst/>
          </a:prstGeom>
        </p:spPr>
      </p:pic>
      <p:sp>
        <p:nvSpPr>
          <p:cNvPr id="83" name="Content Placeholder 5">
            <a:extLst>
              <a:ext uri="{FF2B5EF4-FFF2-40B4-BE49-F238E27FC236}">
                <a16:creationId xmlns:a16="http://schemas.microsoft.com/office/drawing/2014/main" id="{F9D59871-EE5D-44F7-8254-0AAB955F4E6B}"/>
              </a:ext>
            </a:extLst>
          </p:cNvPr>
          <p:cNvSpPr txBox="1">
            <a:spLocks/>
          </p:cNvSpPr>
          <p:nvPr/>
        </p:nvSpPr>
        <p:spPr>
          <a:xfrm>
            <a:off x="471950" y="5672926"/>
            <a:ext cx="3749367" cy="456600"/>
          </a:xfrm>
          <a:prstGeom prst="rect">
            <a:avLst/>
          </a:prstGeom>
        </p:spPr>
        <p:txBody>
          <a:bodyPr wrap="square" tIns="121920" anchor="ctr" anchorCtr="0">
            <a:spAutoFit/>
          </a:bodyPr>
          <a:lstStyle>
            <a:lvl1pPr marL="0" indent="0" algn="l" defTabSz="914400" rtl="0" eaLnBrk="1" latinLnBrk="0" hangingPunct="1">
              <a:spcBef>
                <a:spcPts val="600"/>
              </a:spcBef>
              <a:buClr>
                <a:schemeClr val="tx1">
                  <a:lumMod val="50000"/>
                  <a:lumOff val="50000"/>
                </a:schemeClr>
              </a:buClr>
              <a:buFontTx/>
              <a:buNone/>
              <a:defRPr sz="1800" kern="1200">
                <a:solidFill>
                  <a:schemeClr val="tx1">
                    <a:lumMod val="50000"/>
                    <a:lumOff val="50000"/>
                  </a:schemeClr>
                </a:solidFill>
                <a:latin typeface="+mn-lt"/>
                <a:ea typeface="+mn-ea"/>
                <a:cs typeface="+mn-cs"/>
              </a:defRPr>
            </a:lvl1pPr>
            <a:lvl2pPr marL="171450"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2pPr>
            <a:lvl3pPr marL="347663"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3pPr>
            <a:lvl4pPr marL="511175" indent="-171450" algn="l" defTabSz="914400" rtl="0" eaLnBrk="1" latinLnBrk="0" hangingPunct="1">
              <a:spcBef>
                <a:spcPts val="600"/>
              </a:spcBef>
              <a:buClr>
                <a:schemeClr val="tx1">
                  <a:lumMod val="50000"/>
                  <a:lumOff val="50000"/>
                </a:schemeClr>
              </a:buClr>
              <a:buFont typeface="Arial" pitchFamily="34" charset="0"/>
              <a:buChar char="−"/>
              <a:defRPr sz="1600" kern="1200">
                <a:solidFill>
                  <a:schemeClr val="tx1">
                    <a:lumMod val="50000"/>
                    <a:lumOff val="50000"/>
                  </a:schemeClr>
                </a:solidFill>
                <a:latin typeface="+mn-lt"/>
                <a:ea typeface="+mn-ea"/>
                <a:cs typeface="+mn-cs"/>
              </a:defRPr>
            </a:lvl4pPr>
            <a:lvl5pPr marL="688975" indent="-168275" algn="l" defTabSz="914400" rtl="0" eaLnBrk="1" latinLnBrk="0" hangingPunct="1">
              <a:spcBef>
                <a:spcPts val="600"/>
              </a:spcBef>
              <a:buClr>
                <a:schemeClr val="tx1">
                  <a:lumMod val="50000"/>
                  <a:lumOff val="50000"/>
                </a:schemeClr>
              </a:buClr>
              <a:buFont typeface="Arial"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prstClr val="black">
                  <a:lumMod val="50000"/>
                  <a:lumOff val="50000"/>
                </a:prstClr>
              </a:buClr>
            </a:pPr>
            <a:r>
              <a:rPr lang="en-US" sz="1867" b="1" dirty="0">
                <a:solidFill>
                  <a:schemeClr val="accent2">
                    <a:lumMod val="40000"/>
                    <a:lumOff val="60000"/>
                  </a:schemeClr>
                </a:solidFill>
              </a:rPr>
              <a:t>Intel® Unite™ Solution</a:t>
            </a:r>
          </a:p>
        </p:txBody>
      </p:sp>
      <p:sp>
        <p:nvSpPr>
          <p:cNvPr id="84" name="Content Placeholder 5">
            <a:extLst>
              <a:ext uri="{FF2B5EF4-FFF2-40B4-BE49-F238E27FC236}">
                <a16:creationId xmlns:a16="http://schemas.microsoft.com/office/drawing/2014/main" id="{77DF1F72-384F-47CD-9189-6001684DF8AC}"/>
              </a:ext>
            </a:extLst>
          </p:cNvPr>
          <p:cNvSpPr txBox="1">
            <a:spLocks/>
          </p:cNvSpPr>
          <p:nvPr/>
        </p:nvSpPr>
        <p:spPr>
          <a:xfrm>
            <a:off x="4221317" y="5672926"/>
            <a:ext cx="3749367" cy="456600"/>
          </a:xfrm>
          <a:prstGeom prst="rect">
            <a:avLst/>
          </a:prstGeom>
        </p:spPr>
        <p:txBody>
          <a:bodyPr wrap="square" tIns="121920" anchor="ctr" anchorCtr="0">
            <a:spAutoFit/>
          </a:bodyPr>
          <a:lstStyle>
            <a:lvl1pPr marL="0" indent="0" algn="l" defTabSz="914400" rtl="0" eaLnBrk="1" latinLnBrk="0" hangingPunct="1">
              <a:spcBef>
                <a:spcPts val="600"/>
              </a:spcBef>
              <a:buClr>
                <a:schemeClr val="tx1">
                  <a:lumMod val="50000"/>
                  <a:lumOff val="50000"/>
                </a:schemeClr>
              </a:buClr>
              <a:buFontTx/>
              <a:buNone/>
              <a:defRPr sz="1800" kern="1200">
                <a:solidFill>
                  <a:schemeClr val="tx1">
                    <a:lumMod val="50000"/>
                    <a:lumOff val="50000"/>
                  </a:schemeClr>
                </a:solidFill>
                <a:latin typeface="+mn-lt"/>
                <a:ea typeface="+mn-ea"/>
                <a:cs typeface="+mn-cs"/>
              </a:defRPr>
            </a:lvl1pPr>
            <a:lvl2pPr marL="171450"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2pPr>
            <a:lvl3pPr marL="347663"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3pPr>
            <a:lvl4pPr marL="511175" indent="-171450" algn="l" defTabSz="914400" rtl="0" eaLnBrk="1" latinLnBrk="0" hangingPunct="1">
              <a:spcBef>
                <a:spcPts val="600"/>
              </a:spcBef>
              <a:buClr>
                <a:schemeClr val="tx1">
                  <a:lumMod val="50000"/>
                  <a:lumOff val="50000"/>
                </a:schemeClr>
              </a:buClr>
              <a:buFont typeface="Arial" pitchFamily="34" charset="0"/>
              <a:buChar char="−"/>
              <a:defRPr sz="1600" kern="1200">
                <a:solidFill>
                  <a:schemeClr val="tx1">
                    <a:lumMod val="50000"/>
                    <a:lumOff val="50000"/>
                  </a:schemeClr>
                </a:solidFill>
                <a:latin typeface="+mn-lt"/>
                <a:ea typeface="+mn-ea"/>
                <a:cs typeface="+mn-cs"/>
              </a:defRPr>
            </a:lvl4pPr>
            <a:lvl5pPr marL="688975" indent="-168275" algn="l" defTabSz="914400" rtl="0" eaLnBrk="1" latinLnBrk="0" hangingPunct="1">
              <a:spcBef>
                <a:spcPts val="600"/>
              </a:spcBef>
              <a:buClr>
                <a:schemeClr val="tx1">
                  <a:lumMod val="50000"/>
                  <a:lumOff val="50000"/>
                </a:schemeClr>
              </a:buClr>
              <a:buFont typeface="Arial"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prstClr val="black">
                  <a:lumMod val="50000"/>
                  <a:lumOff val="50000"/>
                </a:prstClr>
              </a:buClr>
            </a:pPr>
            <a:r>
              <a:rPr lang="en-US" sz="1867" b="1" dirty="0">
                <a:solidFill>
                  <a:schemeClr val="accent2">
                    <a:lumMod val="40000"/>
                    <a:lumOff val="60000"/>
                  </a:schemeClr>
                </a:solidFill>
              </a:rPr>
              <a:t>One-View</a:t>
            </a:r>
          </a:p>
        </p:txBody>
      </p:sp>
      <p:sp>
        <p:nvSpPr>
          <p:cNvPr id="85" name="Content Placeholder 5">
            <a:extLst>
              <a:ext uri="{FF2B5EF4-FFF2-40B4-BE49-F238E27FC236}">
                <a16:creationId xmlns:a16="http://schemas.microsoft.com/office/drawing/2014/main" id="{2C9B3766-6A9D-410A-AAF6-62664311584A}"/>
              </a:ext>
            </a:extLst>
          </p:cNvPr>
          <p:cNvSpPr txBox="1">
            <a:spLocks/>
          </p:cNvSpPr>
          <p:nvPr/>
        </p:nvSpPr>
        <p:spPr>
          <a:xfrm>
            <a:off x="7970683" y="5672926"/>
            <a:ext cx="3749368" cy="456600"/>
          </a:xfrm>
          <a:prstGeom prst="rect">
            <a:avLst/>
          </a:prstGeom>
        </p:spPr>
        <p:txBody>
          <a:bodyPr wrap="square" tIns="121920" anchor="ctr" anchorCtr="0">
            <a:spAutoFit/>
          </a:bodyPr>
          <a:lstStyle>
            <a:lvl1pPr marL="0" indent="0" algn="l" defTabSz="914400" rtl="0" eaLnBrk="1" latinLnBrk="0" hangingPunct="1">
              <a:spcBef>
                <a:spcPts val="600"/>
              </a:spcBef>
              <a:buClr>
                <a:schemeClr val="tx1">
                  <a:lumMod val="50000"/>
                  <a:lumOff val="50000"/>
                </a:schemeClr>
              </a:buClr>
              <a:buFontTx/>
              <a:buNone/>
              <a:defRPr sz="1800" kern="1200">
                <a:solidFill>
                  <a:schemeClr val="tx1">
                    <a:lumMod val="50000"/>
                    <a:lumOff val="50000"/>
                  </a:schemeClr>
                </a:solidFill>
                <a:latin typeface="+mn-lt"/>
                <a:ea typeface="+mn-ea"/>
                <a:cs typeface="+mn-cs"/>
              </a:defRPr>
            </a:lvl1pPr>
            <a:lvl2pPr marL="171450"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2pPr>
            <a:lvl3pPr marL="347663" indent="-171450" algn="l" defTabSz="914400" rtl="0" eaLnBrk="1" latinLnBrk="0" hangingPunct="1">
              <a:spcBef>
                <a:spcPts val="600"/>
              </a:spcBef>
              <a:buClr>
                <a:schemeClr val="tx1">
                  <a:lumMod val="50000"/>
                  <a:lumOff val="50000"/>
                </a:schemeClr>
              </a:buClr>
              <a:buFont typeface="Wingdings" pitchFamily="2" charset="2"/>
              <a:buChar char="§"/>
              <a:defRPr sz="1600" kern="1200">
                <a:solidFill>
                  <a:schemeClr val="tx1">
                    <a:lumMod val="50000"/>
                    <a:lumOff val="50000"/>
                  </a:schemeClr>
                </a:solidFill>
                <a:latin typeface="+mn-lt"/>
                <a:ea typeface="+mn-ea"/>
                <a:cs typeface="+mn-cs"/>
              </a:defRPr>
            </a:lvl3pPr>
            <a:lvl4pPr marL="511175" indent="-171450" algn="l" defTabSz="914400" rtl="0" eaLnBrk="1" latinLnBrk="0" hangingPunct="1">
              <a:spcBef>
                <a:spcPts val="600"/>
              </a:spcBef>
              <a:buClr>
                <a:schemeClr val="tx1">
                  <a:lumMod val="50000"/>
                  <a:lumOff val="50000"/>
                </a:schemeClr>
              </a:buClr>
              <a:buFont typeface="Arial" pitchFamily="34" charset="0"/>
              <a:buChar char="−"/>
              <a:defRPr sz="1600" kern="1200">
                <a:solidFill>
                  <a:schemeClr val="tx1">
                    <a:lumMod val="50000"/>
                    <a:lumOff val="50000"/>
                  </a:schemeClr>
                </a:solidFill>
                <a:latin typeface="+mn-lt"/>
                <a:ea typeface="+mn-ea"/>
                <a:cs typeface="+mn-cs"/>
              </a:defRPr>
            </a:lvl4pPr>
            <a:lvl5pPr marL="688975" indent="-168275" algn="l" defTabSz="914400" rtl="0" eaLnBrk="1" latinLnBrk="0" hangingPunct="1">
              <a:spcBef>
                <a:spcPts val="600"/>
              </a:spcBef>
              <a:buClr>
                <a:schemeClr val="tx1">
                  <a:lumMod val="50000"/>
                  <a:lumOff val="50000"/>
                </a:schemeClr>
              </a:buClr>
              <a:buFont typeface="Arial" pitchFamily="34"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prstClr val="black">
                  <a:lumMod val="50000"/>
                  <a:lumOff val="50000"/>
                </a:prstClr>
              </a:buClr>
            </a:pPr>
            <a:r>
              <a:rPr lang="en-US" sz="1867" b="1" dirty="0" err="1">
                <a:solidFill>
                  <a:schemeClr val="accent2">
                    <a:lumMod val="40000"/>
                    <a:lumOff val="60000"/>
                  </a:schemeClr>
                </a:solidFill>
              </a:rPr>
              <a:t>WiGig</a:t>
            </a:r>
            <a:endParaRPr lang="en-US" sz="1867" b="1" dirty="0">
              <a:solidFill>
                <a:schemeClr val="accent2">
                  <a:lumMod val="40000"/>
                  <a:lumOff val="60000"/>
                </a:schemeClr>
              </a:solidFill>
            </a:endParaRPr>
          </a:p>
        </p:txBody>
      </p:sp>
      <p:cxnSp>
        <p:nvCxnSpPr>
          <p:cNvPr id="86" name="Straight Connector 43">
            <a:extLst>
              <a:ext uri="{FF2B5EF4-FFF2-40B4-BE49-F238E27FC236}">
                <a16:creationId xmlns:a16="http://schemas.microsoft.com/office/drawing/2014/main" id="{8566FCF8-93F5-4541-8C08-8C321163FA9C}"/>
              </a:ext>
            </a:extLst>
          </p:cNvPr>
          <p:cNvCxnSpPr/>
          <p:nvPr/>
        </p:nvCxnSpPr>
        <p:spPr>
          <a:xfrm>
            <a:off x="471950" y="5685421"/>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44">
            <a:extLst>
              <a:ext uri="{FF2B5EF4-FFF2-40B4-BE49-F238E27FC236}">
                <a16:creationId xmlns:a16="http://schemas.microsoft.com/office/drawing/2014/main" id="{E87B6467-C8CE-4A3A-A29F-60A19E591A24}"/>
              </a:ext>
            </a:extLst>
          </p:cNvPr>
          <p:cNvCxnSpPr/>
          <p:nvPr/>
        </p:nvCxnSpPr>
        <p:spPr>
          <a:xfrm>
            <a:off x="471950" y="6161123"/>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45">
            <a:extLst>
              <a:ext uri="{FF2B5EF4-FFF2-40B4-BE49-F238E27FC236}">
                <a16:creationId xmlns:a16="http://schemas.microsoft.com/office/drawing/2014/main" id="{3DBCF53B-841A-478E-BB9D-5A187BA28AAB}"/>
              </a:ext>
            </a:extLst>
          </p:cNvPr>
          <p:cNvCxnSpPr/>
          <p:nvPr/>
        </p:nvCxnSpPr>
        <p:spPr>
          <a:xfrm>
            <a:off x="4221318" y="6161123"/>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46">
            <a:extLst>
              <a:ext uri="{FF2B5EF4-FFF2-40B4-BE49-F238E27FC236}">
                <a16:creationId xmlns:a16="http://schemas.microsoft.com/office/drawing/2014/main" id="{139D7265-00BC-439A-A1DD-FB7FB1148783}"/>
              </a:ext>
            </a:extLst>
          </p:cNvPr>
          <p:cNvCxnSpPr/>
          <p:nvPr/>
        </p:nvCxnSpPr>
        <p:spPr>
          <a:xfrm>
            <a:off x="7970685" y="6161123"/>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47">
            <a:extLst>
              <a:ext uri="{FF2B5EF4-FFF2-40B4-BE49-F238E27FC236}">
                <a16:creationId xmlns:a16="http://schemas.microsoft.com/office/drawing/2014/main" id="{47B73A66-BDC0-4776-8C48-21C28FC54D1B}"/>
              </a:ext>
            </a:extLst>
          </p:cNvPr>
          <p:cNvCxnSpPr/>
          <p:nvPr/>
        </p:nvCxnSpPr>
        <p:spPr>
          <a:xfrm>
            <a:off x="4221317" y="5685421"/>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48">
            <a:extLst>
              <a:ext uri="{FF2B5EF4-FFF2-40B4-BE49-F238E27FC236}">
                <a16:creationId xmlns:a16="http://schemas.microsoft.com/office/drawing/2014/main" id="{8C39D0BD-725F-4D1B-B1C7-9589733A67C1}"/>
              </a:ext>
            </a:extLst>
          </p:cNvPr>
          <p:cNvCxnSpPr/>
          <p:nvPr/>
        </p:nvCxnSpPr>
        <p:spPr>
          <a:xfrm>
            <a:off x="7970685" y="5685421"/>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nvGrpSpPr>
          <p:cNvPr id="92" name="Group 49">
            <a:extLst>
              <a:ext uri="{FF2B5EF4-FFF2-40B4-BE49-F238E27FC236}">
                <a16:creationId xmlns:a16="http://schemas.microsoft.com/office/drawing/2014/main" id="{FEADB395-EC44-4F36-8D35-79097C3362CE}"/>
              </a:ext>
            </a:extLst>
          </p:cNvPr>
          <p:cNvGrpSpPr/>
          <p:nvPr/>
        </p:nvGrpSpPr>
        <p:grpSpPr>
          <a:xfrm>
            <a:off x="564493" y="271252"/>
            <a:ext cx="764523" cy="764523"/>
            <a:chOff x="5339815" y="3397743"/>
            <a:chExt cx="573391" cy="573391"/>
          </a:xfrm>
        </p:grpSpPr>
        <p:sp>
          <p:nvSpPr>
            <p:cNvPr id="93" name="Oval 50">
              <a:extLst>
                <a:ext uri="{FF2B5EF4-FFF2-40B4-BE49-F238E27FC236}">
                  <a16:creationId xmlns:a16="http://schemas.microsoft.com/office/drawing/2014/main" id="{A23FD136-E274-431B-9F01-1364C0F2E707}"/>
                </a:ext>
              </a:extLst>
            </p:cNvPr>
            <p:cNvSpPr/>
            <p:nvPr/>
          </p:nvSpPr>
          <p:spPr>
            <a:xfrm>
              <a:off x="5339815" y="3397743"/>
              <a:ext cx="573391" cy="573391"/>
            </a:xfrm>
            <a:prstGeom prst="ellipse">
              <a:avLst/>
            </a:prstGeom>
            <a:solidFill>
              <a:schemeClr val="tx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endParaRPr>
            </a:p>
          </p:txBody>
        </p:sp>
        <p:sp>
          <p:nvSpPr>
            <p:cNvPr id="94" name="Freeform 18">
              <a:extLst>
                <a:ext uri="{FF2B5EF4-FFF2-40B4-BE49-F238E27FC236}">
                  <a16:creationId xmlns:a16="http://schemas.microsoft.com/office/drawing/2014/main" id="{4062EA92-06B6-4F84-BAA3-12E75BCB1FBA}"/>
                </a:ext>
              </a:extLst>
            </p:cNvPr>
            <p:cNvSpPr>
              <a:spLocks noEditPoints="1"/>
            </p:cNvSpPr>
            <p:nvPr/>
          </p:nvSpPr>
          <p:spPr bwMode="auto">
            <a:xfrm>
              <a:off x="5496149" y="3517845"/>
              <a:ext cx="260723" cy="333187"/>
            </a:xfrm>
            <a:custGeom>
              <a:avLst/>
              <a:gdLst>
                <a:gd name="T0" fmla="*/ 112 w 148"/>
                <a:gd name="T1" fmla="*/ 107 h 189"/>
                <a:gd name="T2" fmla="*/ 64 w 148"/>
                <a:gd name="T3" fmla="*/ 104 h 189"/>
                <a:gd name="T4" fmla="*/ 112 w 148"/>
                <a:gd name="T5" fmla="*/ 101 h 189"/>
                <a:gd name="T6" fmla="*/ 112 w 148"/>
                <a:gd name="T7" fmla="*/ 66 h 189"/>
                <a:gd name="T8" fmla="*/ 64 w 148"/>
                <a:gd name="T9" fmla="*/ 69 h 189"/>
                <a:gd name="T10" fmla="*/ 112 w 148"/>
                <a:gd name="T11" fmla="*/ 72 h 189"/>
                <a:gd name="T12" fmla="*/ 112 w 148"/>
                <a:gd name="T13" fmla="*/ 66 h 189"/>
                <a:gd name="T14" fmla="*/ 67 w 148"/>
                <a:gd name="T15" fmla="*/ 137 h 189"/>
                <a:gd name="T16" fmla="*/ 67 w 148"/>
                <a:gd name="T17" fmla="*/ 143 h 189"/>
                <a:gd name="T18" fmla="*/ 115 w 148"/>
                <a:gd name="T19" fmla="*/ 140 h 189"/>
                <a:gd name="T20" fmla="*/ 41 w 148"/>
                <a:gd name="T21" fmla="*/ 77 h 189"/>
                <a:gd name="T22" fmla="*/ 41 w 148"/>
                <a:gd name="T23" fmla="*/ 61 h 189"/>
                <a:gd name="T24" fmla="*/ 41 w 148"/>
                <a:gd name="T25" fmla="*/ 77 h 189"/>
                <a:gd name="T26" fmla="*/ 33 w 148"/>
                <a:gd name="T27" fmla="*/ 104 h 189"/>
                <a:gd name="T28" fmla="*/ 50 w 148"/>
                <a:gd name="T29" fmla="*/ 104 h 189"/>
                <a:gd name="T30" fmla="*/ 41 w 148"/>
                <a:gd name="T31" fmla="*/ 130 h 189"/>
                <a:gd name="T32" fmla="*/ 41 w 148"/>
                <a:gd name="T33" fmla="*/ 147 h 189"/>
                <a:gd name="T34" fmla="*/ 41 w 148"/>
                <a:gd name="T35" fmla="*/ 130 h 189"/>
                <a:gd name="T36" fmla="*/ 114 w 148"/>
                <a:gd name="T37" fmla="*/ 13 h 189"/>
                <a:gd name="T38" fmla="*/ 119 w 148"/>
                <a:gd name="T39" fmla="*/ 31 h 189"/>
                <a:gd name="T40" fmla="*/ 129 w 148"/>
                <a:gd name="T41" fmla="*/ 160 h 189"/>
                <a:gd name="T42" fmla="*/ 27 w 148"/>
                <a:gd name="T43" fmla="*/ 170 h 189"/>
                <a:gd name="T44" fmla="*/ 18 w 148"/>
                <a:gd name="T45" fmla="*/ 41 h 189"/>
                <a:gd name="T46" fmla="*/ 32 w 148"/>
                <a:gd name="T47" fmla="*/ 31 h 189"/>
                <a:gd name="T48" fmla="*/ 14 w 148"/>
                <a:gd name="T49" fmla="*/ 13 h 189"/>
                <a:gd name="T50" fmla="*/ 0 w 148"/>
                <a:gd name="T51" fmla="*/ 174 h 189"/>
                <a:gd name="T52" fmla="*/ 134 w 148"/>
                <a:gd name="T53" fmla="*/ 189 h 189"/>
                <a:gd name="T54" fmla="*/ 148 w 148"/>
                <a:gd name="T55" fmla="*/ 27 h 189"/>
                <a:gd name="T56" fmla="*/ 39 w 148"/>
                <a:gd name="T57" fmla="*/ 39 h 189"/>
                <a:gd name="T58" fmla="*/ 60 w 148"/>
                <a:gd name="T59" fmla="*/ 12 h 189"/>
                <a:gd name="T60" fmla="*/ 86 w 148"/>
                <a:gd name="T61" fmla="*/ 12 h 189"/>
                <a:gd name="T62" fmla="*/ 108 w 148"/>
                <a:gd name="T63" fmla="*/ 39 h 189"/>
                <a:gd name="T64" fmla="*/ 68 w 148"/>
                <a:gd name="T65" fmla="*/ 12 h 189"/>
                <a:gd name="T66" fmla="*/ 79 w 148"/>
                <a:gd name="T67" fmla="*/ 12 h 189"/>
                <a:gd name="T68" fmla="*/ 68 w 148"/>
                <a:gd name="T69"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 h="189">
                  <a:moveTo>
                    <a:pt x="115" y="104"/>
                  </a:moveTo>
                  <a:cubicBezTo>
                    <a:pt x="115" y="106"/>
                    <a:pt x="114" y="107"/>
                    <a:pt x="112" y="107"/>
                  </a:cubicBezTo>
                  <a:cubicBezTo>
                    <a:pt x="67" y="107"/>
                    <a:pt x="67" y="107"/>
                    <a:pt x="67" y="107"/>
                  </a:cubicBezTo>
                  <a:cubicBezTo>
                    <a:pt x="66" y="107"/>
                    <a:pt x="64" y="106"/>
                    <a:pt x="64" y="104"/>
                  </a:cubicBezTo>
                  <a:cubicBezTo>
                    <a:pt x="64" y="103"/>
                    <a:pt x="66" y="101"/>
                    <a:pt x="67" y="101"/>
                  </a:cubicBezTo>
                  <a:cubicBezTo>
                    <a:pt x="112" y="101"/>
                    <a:pt x="112" y="101"/>
                    <a:pt x="112" y="101"/>
                  </a:cubicBezTo>
                  <a:cubicBezTo>
                    <a:pt x="114" y="101"/>
                    <a:pt x="115" y="103"/>
                    <a:pt x="115" y="104"/>
                  </a:cubicBezTo>
                  <a:close/>
                  <a:moveTo>
                    <a:pt x="112" y="66"/>
                  </a:moveTo>
                  <a:cubicBezTo>
                    <a:pt x="67" y="66"/>
                    <a:pt x="67" y="66"/>
                    <a:pt x="67" y="66"/>
                  </a:cubicBezTo>
                  <a:cubicBezTo>
                    <a:pt x="66" y="66"/>
                    <a:pt x="64" y="68"/>
                    <a:pt x="64" y="69"/>
                  </a:cubicBezTo>
                  <a:cubicBezTo>
                    <a:pt x="64" y="71"/>
                    <a:pt x="66" y="72"/>
                    <a:pt x="67" y="72"/>
                  </a:cubicBezTo>
                  <a:cubicBezTo>
                    <a:pt x="112" y="72"/>
                    <a:pt x="112" y="72"/>
                    <a:pt x="112" y="72"/>
                  </a:cubicBezTo>
                  <a:cubicBezTo>
                    <a:pt x="114" y="72"/>
                    <a:pt x="115" y="71"/>
                    <a:pt x="115" y="69"/>
                  </a:cubicBezTo>
                  <a:cubicBezTo>
                    <a:pt x="115" y="68"/>
                    <a:pt x="114" y="66"/>
                    <a:pt x="112" y="66"/>
                  </a:cubicBezTo>
                  <a:close/>
                  <a:moveTo>
                    <a:pt x="112" y="137"/>
                  </a:moveTo>
                  <a:cubicBezTo>
                    <a:pt x="67" y="137"/>
                    <a:pt x="67" y="137"/>
                    <a:pt x="67" y="137"/>
                  </a:cubicBezTo>
                  <a:cubicBezTo>
                    <a:pt x="66" y="137"/>
                    <a:pt x="64" y="138"/>
                    <a:pt x="64" y="140"/>
                  </a:cubicBezTo>
                  <a:cubicBezTo>
                    <a:pt x="64" y="141"/>
                    <a:pt x="66" y="143"/>
                    <a:pt x="67" y="143"/>
                  </a:cubicBezTo>
                  <a:cubicBezTo>
                    <a:pt x="112" y="143"/>
                    <a:pt x="112" y="143"/>
                    <a:pt x="112" y="143"/>
                  </a:cubicBezTo>
                  <a:cubicBezTo>
                    <a:pt x="114" y="143"/>
                    <a:pt x="115" y="141"/>
                    <a:pt x="115" y="140"/>
                  </a:cubicBezTo>
                  <a:cubicBezTo>
                    <a:pt x="115" y="138"/>
                    <a:pt x="114" y="137"/>
                    <a:pt x="112" y="137"/>
                  </a:cubicBezTo>
                  <a:close/>
                  <a:moveTo>
                    <a:pt x="41" y="77"/>
                  </a:moveTo>
                  <a:cubicBezTo>
                    <a:pt x="46" y="77"/>
                    <a:pt x="50" y="74"/>
                    <a:pt x="50" y="69"/>
                  </a:cubicBezTo>
                  <a:cubicBezTo>
                    <a:pt x="50" y="65"/>
                    <a:pt x="46" y="61"/>
                    <a:pt x="41" y="61"/>
                  </a:cubicBezTo>
                  <a:cubicBezTo>
                    <a:pt x="37" y="61"/>
                    <a:pt x="33" y="65"/>
                    <a:pt x="33" y="69"/>
                  </a:cubicBezTo>
                  <a:cubicBezTo>
                    <a:pt x="33" y="74"/>
                    <a:pt x="37" y="77"/>
                    <a:pt x="41" y="77"/>
                  </a:cubicBezTo>
                  <a:close/>
                  <a:moveTo>
                    <a:pt x="41" y="96"/>
                  </a:moveTo>
                  <a:cubicBezTo>
                    <a:pt x="37" y="96"/>
                    <a:pt x="33" y="99"/>
                    <a:pt x="33" y="104"/>
                  </a:cubicBezTo>
                  <a:cubicBezTo>
                    <a:pt x="33" y="108"/>
                    <a:pt x="37" y="112"/>
                    <a:pt x="41" y="112"/>
                  </a:cubicBezTo>
                  <a:cubicBezTo>
                    <a:pt x="46" y="112"/>
                    <a:pt x="50" y="108"/>
                    <a:pt x="50" y="104"/>
                  </a:cubicBezTo>
                  <a:cubicBezTo>
                    <a:pt x="50" y="99"/>
                    <a:pt x="46" y="96"/>
                    <a:pt x="41" y="96"/>
                  </a:cubicBezTo>
                  <a:close/>
                  <a:moveTo>
                    <a:pt x="41" y="130"/>
                  </a:moveTo>
                  <a:cubicBezTo>
                    <a:pt x="37" y="130"/>
                    <a:pt x="33" y="134"/>
                    <a:pt x="33" y="138"/>
                  </a:cubicBezTo>
                  <a:cubicBezTo>
                    <a:pt x="33" y="143"/>
                    <a:pt x="37" y="147"/>
                    <a:pt x="41" y="147"/>
                  </a:cubicBezTo>
                  <a:cubicBezTo>
                    <a:pt x="46" y="147"/>
                    <a:pt x="50" y="143"/>
                    <a:pt x="50" y="138"/>
                  </a:cubicBezTo>
                  <a:cubicBezTo>
                    <a:pt x="50" y="134"/>
                    <a:pt x="46" y="130"/>
                    <a:pt x="41" y="130"/>
                  </a:cubicBezTo>
                  <a:close/>
                  <a:moveTo>
                    <a:pt x="134" y="13"/>
                  </a:moveTo>
                  <a:cubicBezTo>
                    <a:pt x="114" y="13"/>
                    <a:pt x="114" y="13"/>
                    <a:pt x="114" y="13"/>
                  </a:cubicBezTo>
                  <a:cubicBezTo>
                    <a:pt x="114" y="15"/>
                    <a:pt x="114" y="23"/>
                    <a:pt x="114" y="31"/>
                  </a:cubicBezTo>
                  <a:cubicBezTo>
                    <a:pt x="119" y="31"/>
                    <a:pt x="119" y="31"/>
                    <a:pt x="119" y="31"/>
                  </a:cubicBezTo>
                  <a:cubicBezTo>
                    <a:pt x="124" y="31"/>
                    <a:pt x="129" y="35"/>
                    <a:pt x="129" y="41"/>
                  </a:cubicBezTo>
                  <a:cubicBezTo>
                    <a:pt x="129" y="160"/>
                    <a:pt x="129" y="160"/>
                    <a:pt x="129" y="160"/>
                  </a:cubicBezTo>
                  <a:cubicBezTo>
                    <a:pt x="129" y="165"/>
                    <a:pt x="124" y="170"/>
                    <a:pt x="119" y="170"/>
                  </a:cubicBezTo>
                  <a:cubicBezTo>
                    <a:pt x="27" y="170"/>
                    <a:pt x="27" y="170"/>
                    <a:pt x="27" y="170"/>
                  </a:cubicBezTo>
                  <a:cubicBezTo>
                    <a:pt x="22" y="170"/>
                    <a:pt x="18" y="165"/>
                    <a:pt x="18" y="160"/>
                  </a:cubicBezTo>
                  <a:cubicBezTo>
                    <a:pt x="18" y="41"/>
                    <a:pt x="18" y="41"/>
                    <a:pt x="18" y="41"/>
                  </a:cubicBezTo>
                  <a:cubicBezTo>
                    <a:pt x="18" y="35"/>
                    <a:pt x="22" y="31"/>
                    <a:pt x="27" y="31"/>
                  </a:cubicBezTo>
                  <a:cubicBezTo>
                    <a:pt x="32" y="31"/>
                    <a:pt x="32" y="31"/>
                    <a:pt x="32" y="31"/>
                  </a:cubicBezTo>
                  <a:cubicBezTo>
                    <a:pt x="32" y="23"/>
                    <a:pt x="32" y="15"/>
                    <a:pt x="32" y="13"/>
                  </a:cubicBezTo>
                  <a:cubicBezTo>
                    <a:pt x="14" y="13"/>
                    <a:pt x="14" y="13"/>
                    <a:pt x="14" y="13"/>
                  </a:cubicBezTo>
                  <a:cubicBezTo>
                    <a:pt x="6" y="13"/>
                    <a:pt x="0" y="20"/>
                    <a:pt x="0" y="27"/>
                  </a:cubicBezTo>
                  <a:cubicBezTo>
                    <a:pt x="0" y="174"/>
                    <a:pt x="0" y="174"/>
                    <a:pt x="0" y="174"/>
                  </a:cubicBezTo>
                  <a:cubicBezTo>
                    <a:pt x="0" y="182"/>
                    <a:pt x="6" y="189"/>
                    <a:pt x="14" y="189"/>
                  </a:cubicBezTo>
                  <a:cubicBezTo>
                    <a:pt x="134" y="189"/>
                    <a:pt x="134" y="189"/>
                    <a:pt x="134" y="189"/>
                  </a:cubicBezTo>
                  <a:cubicBezTo>
                    <a:pt x="142" y="189"/>
                    <a:pt x="148" y="182"/>
                    <a:pt x="148" y="174"/>
                  </a:cubicBezTo>
                  <a:cubicBezTo>
                    <a:pt x="148" y="27"/>
                    <a:pt x="148" y="27"/>
                    <a:pt x="148" y="27"/>
                  </a:cubicBezTo>
                  <a:cubicBezTo>
                    <a:pt x="148" y="20"/>
                    <a:pt x="142" y="13"/>
                    <a:pt x="134" y="13"/>
                  </a:cubicBezTo>
                  <a:close/>
                  <a:moveTo>
                    <a:pt x="39" y="39"/>
                  </a:moveTo>
                  <a:cubicBezTo>
                    <a:pt x="39" y="28"/>
                    <a:pt x="39" y="12"/>
                    <a:pt x="39" y="12"/>
                  </a:cubicBezTo>
                  <a:cubicBezTo>
                    <a:pt x="60" y="12"/>
                    <a:pt x="60" y="12"/>
                    <a:pt x="60" y="12"/>
                  </a:cubicBezTo>
                  <a:cubicBezTo>
                    <a:pt x="60" y="6"/>
                    <a:pt x="66" y="0"/>
                    <a:pt x="73" y="0"/>
                  </a:cubicBezTo>
                  <a:cubicBezTo>
                    <a:pt x="80" y="0"/>
                    <a:pt x="86" y="6"/>
                    <a:pt x="86" y="12"/>
                  </a:cubicBezTo>
                  <a:cubicBezTo>
                    <a:pt x="108" y="12"/>
                    <a:pt x="108" y="12"/>
                    <a:pt x="108" y="12"/>
                  </a:cubicBezTo>
                  <a:cubicBezTo>
                    <a:pt x="108" y="12"/>
                    <a:pt x="107" y="28"/>
                    <a:pt x="108" y="39"/>
                  </a:cubicBezTo>
                  <a:lnTo>
                    <a:pt x="39" y="39"/>
                  </a:lnTo>
                  <a:close/>
                  <a:moveTo>
                    <a:pt x="68" y="12"/>
                  </a:moveTo>
                  <a:cubicBezTo>
                    <a:pt x="68" y="15"/>
                    <a:pt x="70" y="17"/>
                    <a:pt x="73" y="17"/>
                  </a:cubicBezTo>
                  <a:cubicBezTo>
                    <a:pt x="76" y="17"/>
                    <a:pt x="79" y="15"/>
                    <a:pt x="79" y="12"/>
                  </a:cubicBezTo>
                  <a:cubicBezTo>
                    <a:pt x="79" y="9"/>
                    <a:pt x="76" y="6"/>
                    <a:pt x="73" y="6"/>
                  </a:cubicBezTo>
                  <a:cubicBezTo>
                    <a:pt x="70" y="6"/>
                    <a:pt x="68" y="9"/>
                    <a:pt x="68" y="12"/>
                  </a:cubicBez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2400"/>
            </a:p>
          </p:txBody>
        </p:sp>
      </p:grpSp>
      <p:grpSp>
        <p:nvGrpSpPr>
          <p:cNvPr id="95" name="Group 61">
            <a:extLst>
              <a:ext uri="{FF2B5EF4-FFF2-40B4-BE49-F238E27FC236}">
                <a16:creationId xmlns:a16="http://schemas.microsoft.com/office/drawing/2014/main" id="{13B3D860-CD42-4A3F-91A0-E692CFB3D4FA}"/>
              </a:ext>
            </a:extLst>
          </p:cNvPr>
          <p:cNvGrpSpPr/>
          <p:nvPr/>
        </p:nvGrpSpPr>
        <p:grpSpPr>
          <a:xfrm>
            <a:off x="1075412" y="864350"/>
            <a:ext cx="2678941" cy="2652057"/>
            <a:chOff x="-38100" y="794834"/>
            <a:chExt cx="3375212" cy="3341340"/>
          </a:xfrm>
        </p:grpSpPr>
        <p:pic>
          <p:nvPicPr>
            <p:cNvPr id="96" name="图片 6">
              <a:extLst>
                <a:ext uri="{FF2B5EF4-FFF2-40B4-BE49-F238E27FC236}">
                  <a16:creationId xmlns:a16="http://schemas.microsoft.com/office/drawing/2014/main" id="{3006556C-637D-496B-9361-B116733384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9552" y="794834"/>
              <a:ext cx="2227560" cy="3341340"/>
            </a:xfrm>
            <a:prstGeom prst="rect">
              <a:avLst/>
            </a:prstGeom>
            <a:effectLst/>
          </p:spPr>
        </p:pic>
        <p:pic>
          <p:nvPicPr>
            <p:cNvPr id="97" name="图片 4">
              <a:extLst>
                <a:ext uri="{FF2B5EF4-FFF2-40B4-BE49-F238E27FC236}">
                  <a16:creationId xmlns:a16="http://schemas.microsoft.com/office/drawing/2014/main" id="{66AD7314-85A2-4CD9-9F41-F053CEEA99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 y="930025"/>
              <a:ext cx="2009206" cy="3013809"/>
            </a:xfrm>
            <a:prstGeom prst="rect">
              <a:avLst/>
            </a:prstGeom>
            <a:effectLst/>
          </p:spPr>
        </p:pic>
      </p:grpSp>
      <p:cxnSp>
        <p:nvCxnSpPr>
          <p:cNvPr id="98" name="Straight Connector 72">
            <a:extLst>
              <a:ext uri="{FF2B5EF4-FFF2-40B4-BE49-F238E27FC236}">
                <a16:creationId xmlns:a16="http://schemas.microsoft.com/office/drawing/2014/main" id="{2E21B6BB-CFFC-434E-916C-3994A1B4D799}"/>
              </a:ext>
            </a:extLst>
          </p:cNvPr>
          <p:cNvCxnSpPr/>
          <p:nvPr/>
        </p:nvCxnSpPr>
        <p:spPr>
          <a:xfrm>
            <a:off x="4221317" y="3208392"/>
            <a:ext cx="374936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23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24</a:t>
            </a:fld>
            <a:endParaRPr lang="ko-KR" altLang="en-ZA" dirty="0"/>
          </a:p>
        </p:txBody>
      </p:sp>
      <p:sp>
        <p:nvSpPr>
          <p:cNvPr id="35" name="Title 4">
            <a:extLst>
              <a:ext uri="{FF2B5EF4-FFF2-40B4-BE49-F238E27FC236}">
                <a16:creationId xmlns:a16="http://schemas.microsoft.com/office/drawing/2014/main" id="{ABC011C5-7F2D-4676-8E23-5EE2502042BF}"/>
              </a:ext>
            </a:extLst>
          </p:cNvPr>
          <p:cNvSpPr>
            <a:spLocks noGrp="1"/>
          </p:cNvSpPr>
          <p:nvPr>
            <p:ph type="title"/>
          </p:nvPr>
        </p:nvSpPr>
        <p:spPr>
          <a:xfrm>
            <a:off x="471950" y="304700"/>
            <a:ext cx="11248101" cy="697627"/>
          </a:xfrm>
        </p:spPr>
        <p:txBody>
          <a:bodyPr/>
          <a:lstStyle/>
          <a:p>
            <a:r>
              <a:rPr lang="en-US"/>
              <a:t>Artificial Intelligence in Medical Imaging</a:t>
            </a:r>
            <a:endParaRPr lang="en-US" dirty="0"/>
          </a:p>
        </p:txBody>
      </p:sp>
      <p:pic>
        <p:nvPicPr>
          <p:cNvPr id="37" name="Picture 2">
            <a:extLst>
              <a:ext uri="{FF2B5EF4-FFF2-40B4-BE49-F238E27FC236}">
                <a16:creationId xmlns:a16="http://schemas.microsoft.com/office/drawing/2014/main" id="{63B922BC-526B-4B98-AFE6-14FAD12D80C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71950" y="4924053"/>
            <a:ext cx="2531868" cy="115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a:extLst>
              <a:ext uri="{FF2B5EF4-FFF2-40B4-BE49-F238E27FC236}">
                <a16:creationId xmlns:a16="http://schemas.microsoft.com/office/drawing/2014/main" id="{0F3761E4-CF44-4960-8DD9-C426D434CBA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71950" y="1135487"/>
            <a:ext cx="2538769" cy="115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a:extLst>
              <a:ext uri="{FF2B5EF4-FFF2-40B4-BE49-F238E27FC236}">
                <a16:creationId xmlns:a16="http://schemas.microsoft.com/office/drawing/2014/main" id="{C1ADA1B0-BF48-4D54-B634-FDE89B9E708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71950" y="3660964"/>
            <a:ext cx="2531868" cy="115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a:extLst>
              <a:ext uri="{FF2B5EF4-FFF2-40B4-BE49-F238E27FC236}">
                <a16:creationId xmlns:a16="http://schemas.microsoft.com/office/drawing/2014/main" id="{4729ACC7-42FC-4AC2-9A21-B2FEA7DAB59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71950" y="2397875"/>
            <a:ext cx="2540324" cy="115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14">
            <a:extLst>
              <a:ext uri="{FF2B5EF4-FFF2-40B4-BE49-F238E27FC236}">
                <a16:creationId xmlns:a16="http://schemas.microsoft.com/office/drawing/2014/main" id="{F5E61914-F23F-410B-A588-DA5FF1966B8A}"/>
              </a:ext>
            </a:extLst>
          </p:cNvPr>
          <p:cNvSpPr/>
          <p:nvPr/>
        </p:nvSpPr>
        <p:spPr>
          <a:xfrm>
            <a:off x="471950" y="1389097"/>
            <a:ext cx="2540325" cy="898339"/>
          </a:xfrm>
          <a:prstGeom prst="rect">
            <a:avLst/>
          </a:prstGeom>
          <a:gradFill flip="none" rotWithShape="1">
            <a:gsLst>
              <a:gs pos="0">
                <a:srgbClr val="000000">
                  <a:alpha val="6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nSpc>
                <a:spcPct val="70000"/>
              </a:lnSpc>
            </a:pPr>
            <a:r>
              <a:rPr lang="en-US" sz="2400" dirty="0">
                <a:latin typeface="+mj-lt"/>
              </a:rPr>
              <a:t>Data Overload</a:t>
            </a:r>
          </a:p>
        </p:txBody>
      </p:sp>
      <p:sp>
        <p:nvSpPr>
          <p:cNvPr id="42" name="Rectangle 47">
            <a:extLst>
              <a:ext uri="{FF2B5EF4-FFF2-40B4-BE49-F238E27FC236}">
                <a16:creationId xmlns:a16="http://schemas.microsoft.com/office/drawing/2014/main" id="{41C2E648-1601-4C20-9106-13C0DB397FE8}"/>
              </a:ext>
            </a:extLst>
          </p:cNvPr>
          <p:cNvSpPr/>
          <p:nvPr/>
        </p:nvSpPr>
        <p:spPr>
          <a:xfrm>
            <a:off x="471950" y="3915276"/>
            <a:ext cx="2540325" cy="898339"/>
          </a:xfrm>
          <a:prstGeom prst="rect">
            <a:avLst/>
          </a:prstGeom>
          <a:gradFill flip="none" rotWithShape="1">
            <a:gsLst>
              <a:gs pos="0">
                <a:srgbClr val="000000">
                  <a:alpha val="6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nSpc>
                <a:spcPct val="70000"/>
              </a:lnSpc>
            </a:pPr>
            <a:r>
              <a:rPr lang="en-US" sz="2400" dirty="0">
                <a:latin typeface="+mj-lt"/>
              </a:rPr>
              <a:t>Workflow Efficiency</a:t>
            </a:r>
          </a:p>
        </p:txBody>
      </p:sp>
      <p:sp>
        <p:nvSpPr>
          <p:cNvPr id="43" name="Rectangle 48">
            <a:extLst>
              <a:ext uri="{FF2B5EF4-FFF2-40B4-BE49-F238E27FC236}">
                <a16:creationId xmlns:a16="http://schemas.microsoft.com/office/drawing/2014/main" id="{F65C7080-6C79-4801-A622-58B9BB507A61}"/>
              </a:ext>
            </a:extLst>
          </p:cNvPr>
          <p:cNvSpPr/>
          <p:nvPr/>
        </p:nvSpPr>
        <p:spPr>
          <a:xfrm>
            <a:off x="471950" y="2652187"/>
            <a:ext cx="2540325" cy="898339"/>
          </a:xfrm>
          <a:prstGeom prst="rect">
            <a:avLst/>
          </a:prstGeom>
          <a:gradFill flip="none" rotWithShape="1">
            <a:gsLst>
              <a:gs pos="0">
                <a:srgbClr val="000000">
                  <a:alpha val="6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nSpc>
                <a:spcPct val="70000"/>
              </a:lnSpc>
            </a:pPr>
            <a:r>
              <a:rPr lang="en-US" sz="2400" dirty="0">
                <a:latin typeface="+mj-lt"/>
              </a:rPr>
              <a:t>Lack of Specialists </a:t>
            </a:r>
          </a:p>
        </p:txBody>
      </p:sp>
      <p:sp>
        <p:nvSpPr>
          <p:cNvPr id="44" name="Rectangle 49">
            <a:extLst>
              <a:ext uri="{FF2B5EF4-FFF2-40B4-BE49-F238E27FC236}">
                <a16:creationId xmlns:a16="http://schemas.microsoft.com/office/drawing/2014/main" id="{484A8EAB-435B-472B-9CBA-EA9788EA0FDE}"/>
              </a:ext>
            </a:extLst>
          </p:cNvPr>
          <p:cNvSpPr/>
          <p:nvPr/>
        </p:nvSpPr>
        <p:spPr>
          <a:xfrm>
            <a:off x="471950" y="5178365"/>
            <a:ext cx="2540325" cy="898339"/>
          </a:xfrm>
          <a:prstGeom prst="rect">
            <a:avLst/>
          </a:prstGeom>
          <a:gradFill flip="none" rotWithShape="1">
            <a:gsLst>
              <a:gs pos="0">
                <a:srgbClr val="000000">
                  <a:alpha val="6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nSpc>
                <a:spcPct val="70000"/>
              </a:lnSpc>
            </a:pPr>
            <a:r>
              <a:rPr lang="en-US" sz="2400" dirty="0">
                <a:latin typeface="+mj-lt"/>
              </a:rPr>
              <a:t>Lost Value in Data Silos</a:t>
            </a:r>
          </a:p>
        </p:txBody>
      </p:sp>
      <p:sp>
        <p:nvSpPr>
          <p:cNvPr id="45" name="Pentagon 17">
            <a:extLst>
              <a:ext uri="{FF2B5EF4-FFF2-40B4-BE49-F238E27FC236}">
                <a16:creationId xmlns:a16="http://schemas.microsoft.com/office/drawing/2014/main" id="{89F1E98F-633D-4ECD-9D04-01546BD3D576}"/>
              </a:ext>
            </a:extLst>
          </p:cNvPr>
          <p:cNvSpPr/>
          <p:nvPr/>
        </p:nvSpPr>
        <p:spPr>
          <a:xfrm>
            <a:off x="3019343" y="1135488"/>
            <a:ext cx="1917284" cy="4941217"/>
          </a:xfrm>
          <a:prstGeom prst="homePlate">
            <a:avLst/>
          </a:prstGeom>
          <a:gradFill flip="none" rotWithShape="1">
            <a:gsLst>
              <a:gs pos="0">
                <a:schemeClr val="accent2">
                  <a:alpha val="63000"/>
                </a:schemeClr>
              </a:gs>
              <a:gs pos="100000">
                <a:srgbClr val="00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solidFill>
                  <a:schemeClr val="tx1"/>
                </a:solidFill>
              </a:rPr>
              <a:t>AI will accelerate insights</a:t>
            </a:r>
          </a:p>
        </p:txBody>
      </p:sp>
      <p:grpSp>
        <p:nvGrpSpPr>
          <p:cNvPr id="46" name="Group 8">
            <a:extLst>
              <a:ext uri="{FF2B5EF4-FFF2-40B4-BE49-F238E27FC236}">
                <a16:creationId xmlns:a16="http://schemas.microsoft.com/office/drawing/2014/main" id="{49C055F2-2A24-4202-9614-8ADE8D034AE9}"/>
              </a:ext>
            </a:extLst>
          </p:cNvPr>
          <p:cNvGrpSpPr/>
          <p:nvPr/>
        </p:nvGrpSpPr>
        <p:grpSpPr>
          <a:xfrm>
            <a:off x="5721340" y="2141888"/>
            <a:ext cx="5474457" cy="590931"/>
            <a:chOff x="4291004" y="1664936"/>
            <a:chExt cx="4105843" cy="443198"/>
          </a:xfrm>
        </p:grpSpPr>
        <p:sp>
          <p:nvSpPr>
            <p:cNvPr id="47" name="Rectangle 18">
              <a:extLst>
                <a:ext uri="{FF2B5EF4-FFF2-40B4-BE49-F238E27FC236}">
                  <a16:creationId xmlns:a16="http://schemas.microsoft.com/office/drawing/2014/main" id="{F00BDEBA-0A89-4D16-97C0-686A4DF9EB7F}"/>
                </a:ext>
              </a:extLst>
            </p:cNvPr>
            <p:cNvSpPr/>
            <p:nvPr/>
          </p:nvSpPr>
          <p:spPr>
            <a:xfrm>
              <a:off x="4291004" y="1664936"/>
              <a:ext cx="1026461" cy="443198"/>
            </a:xfrm>
            <a:prstGeom prst="rect">
              <a:avLst/>
            </a:prstGeom>
          </p:spPr>
          <p:txBody>
            <a:bodyPr wrap="square" lIns="0" rIns="0">
              <a:spAutoFit/>
            </a:bodyPr>
            <a:lstStyle/>
            <a:p>
              <a:pPr algn="ctr">
                <a:lnSpc>
                  <a:spcPct val="90000"/>
                </a:lnSpc>
              </a:pPr>
              <a:r>
                <a:rPr lang="en-US" sz="1200" dirty="0"/>
                <a:t>Intel Optimized Toolkits for Medical &amp; Research Images</a:t>
              </a:r>
            </a:p>
          </p:txBody>
        </p:sp>
        <p:sp>
          <p:nvSpPr>
            <p:cNvPr id="48" name="Rectangle 54">
              <a:extLst>
                <a:ext uri="{FF2B5EF4-FFF2-40B4-BE49-F238E27FC236}">
                  <a16:creationId xmlns:a16="http://schemas.microsoft.com/office/drawing/2014/main" id="{FD1A4C81-FA53-4BA6-9669-70BFBB30B55C}"/>
                </a:ext>
              </a:extLst>
            </p:cNvPr>
            <p:cNvSpPr/>
            <p:nvPr/>
          </p:nvSpPr>
          <p:spPr>
            <a:xfrm>
              <a:off x="5317465" y="1664936"/>
              <a:ext cx="1026461" cy="318549"/>
            </a:xfrm>
            <a:prstGeom prst="rect">
              <a:avLst/>
            </a:prstGeom>
          </p:spPr>
          <p:txBody>
            <a:bodyPr wrap="square">
              <a:spAutoFit/>
            </a:bodyPr>
            <a:lstStyle/>
            <a:p>
              <a:pPr algn="ctr">
                <a:lnSpc>
                  <a:spcPct val="90000"/>
                </a:lnSpc>
              </a:pPr>
              <a:r>
                <a:rPr lang="en-US" sz="1200" dirty="0"/>
                <a:t>Intel Optimized Software for AI</a:t>
              </a:r>
            </a:p>
          </p:txBody>
        </p:sp>
        <p:sp>
          <p:nvSpPr>
            <p:cNvPr id="49" name="Rectangle 56">
              <a:extLst>
                <a:ext uri="{FF2B5EF4-FFF2-40B4-BE49-F238E27FC236}">
                  <a16:creationId xmlns:a16="http://schemas.microsoft.com/office/drawing/2014/main" id="{6FBF4A62-2297-4893-80A7-D5C5A6C28CA6}"/>
                </a:ext>
              </a:extLst>
            </p:cNvPr>
            <p:cNvSpPr/>
            <p:nvPr/>
          </p:nvSpPr>
          <p:spPr>
            <a:xfrm>
              <a:off x="6343925" y="1664936"/>
              <a:ext cx="1026461" cy="443198"/>
            </a:xfrm>
            <a:prstGeom prst="rect">
              <a:avLst/>
            </a:prstGeom>
          </p:spPr>
          <p:txBody>
            <a:bodyPr wrap="square">
              <a:spAutoFit/>
            </a:bodyPr>
            <a:lstStyle/>
            <a:p>
              <a:pPr algn="ctr">
                <a:lnSpc>
                  <a:spcPct val="90000"/>
                </a:lnSpc>
              </a:pPr>
              <a:r>
                <a:rPr lang="en-US" sz="1200" dirty="0"/>
                <a:t>Cutting-Edge Storage and Networking</a:t>
              </a:r>
            </a:p>
          </p:txBody>
        </p:sp>
        <p:sp>
          <p:nvSpPr>
            <p:cNvPr id="50" name="Rectangle 57">
              <a:extLst>
                <a:ext uri="{FF2B5EF4-FFF2-40B4-BE49-F238E27FC236}">
                  <a16:creationId xmlns:a16="http://schemas.microsoft.com/office/drawing/2014/main" id="{BC2E9B8D-9D90-43AB-9469-5DB4BE5408F9}"/>
                </a:ext>
              </a:extLst>
            </p:cNvPr>
            <p:cNvSpPr/>
            <p:nvPr/>
          </p:nvSpPr>
          <p:spPr>
            <a:xfrm>
              <a:off x="7370386" y="1664936"/>
              <a:ext cx="1026461" cy="318549"/>
            </a:xfrm>
            <a:prstGeom prst="rect">
              <a:avLst/>
            </a:prstGeom>
          </p:spPr>
          <p:txBody>
            <a:bodyPr wrap="square">
              <a:spAutoFit/>
            </a:bodyPr>
            <a:lstStyle/>
            <a:p>
              <a:pPr algn="ctr">
                <a:lnSpc>
                  <a:spcPct val="90000"/>
                </a:lnSpc>
              </a:pPr>
              <a:r>
                <a:rPr lang="en-US" sz="1200" dirty="0"/>
                <a:t>Industry-Leading</a:t>
              </a:r>
              <a:br>
                <a:rPr lang="en-US" sz="1200" dirty="0"/>
              </a:br>
              <a:r>
                <a:rPr lang="en-US" sz="1200" dirty="0"/>
                <a:t>Processors</a:t>
              </a:r>
            </a:p>
          </p:txBody>
        </p:sp>
      </p:grpSp>
      <p:sp>
        <p:nvSpPr>
          <p:cNvPr id="51" name="Title 4">
            <a:extLst>
              <a:ext uri="{FF2B5EF4-FFF2-40B4-BE49-F238E27FC236}">
                <a16:creationId xmlns:a16="http://schemas.microsoft.com/office/drawing/2014/main" id="{299CDD76-AAAE-4A62-8AD0-592F2A1BE64C}"/>
              </a:ext>
            </a:extLst>
          </p:cNvPr>
          <p:cNvSpPr txBox="1">
            <a:spLocks/>
          </p:cNvSpPr>
          <p:nvPr/>
        </p:nvSpPr>
        <p:spPr>
          <a:xfrm>
            <a:off x="5735909" y="1117250"/>
            <a:ext cx="5471943" cy="536494"/>
          </a:xfrm>
          <a:prstGeom prst="rect">
            <a:avLst/>
          </a:prstGeom>
        </p:spPr>
        <p:txBody>
          <a:bodyPr vert="horz" wrap="square" lIns="121920" tIns="60960" rIns="121920" bIns="60960" rtlCol="0" anchor="t" anchorCtr="0">
            <a:spAutoFit/>
          </a:bodyPr>
          <a:lstStyle>
            <a:lvl1pPr algn="l" defTabSz="914400" rtl="0" eaLnBrk="1" latinLnBrk="0" hangingPunct="1">
              <a:lnSpc>
                <a:spcPct val="100000"/>
              </a:lnSpc>
              <a:spcBef>
                <a:spcPct val="0"/>
              </a:spcBef>
              <a:buNone/>
              <a:defRPr sz="2800" b="0" kern="1200">
                <a:solidFill>
                  <a:schemeClr val="tx1">
                    <a:alpha val="90000"/>
                  </a:schemeClr>
                </a:solidFill>
                <a:latin typeface="+mn-lt"/>
                <a:ea typeface="+mj-ea"/>
                <a:cs typeface="+mj-cs"/>
              </a:defRPr>
            </a:lvl1pPr>
          </a:lstStyle>
          <a:p>
            <a:pPr algn="ctr">
              <a:lnSpc>
                <a:spcPct val="70000"/>
              </a:lnSpc>
            </a:pPr>
            <a:r>
              <a:rPr lang="en-US" sz="3733" dirty="0">
                <a:solidFill>
                  <a:schemeClr val="accent2">
                    <a:lumMod val="40000"/>
                    <a:lumOff val="60000"/>
                  </a:schemeClr>
                </a:solidFill>
                <a:latin typeface="+mj-lt"/>
              </a:rPr>
              <a:t>Intel AI Building Blocks</a:t>
            </a:r>
          </a:p>
        </p:txBody>
      </p:sp>
      <p:grpSp>
        <p:nvGrpSpPr>
          <p:cNvPr id="52" name="Group 7">
            <a:extLst>
              <a:ext uri="{FF2B5EF4-FFF2-40B4-BE49-F238E27FC236}">
                <a16:creationId xmlns:a16="http://schemas.microsoft.com/office/drawing/2014/main" id="{C3929E3B-42C2-4742-AB7F-974F580E310B}"/>
              </a:ext>
            </a:extLst>
          </p:cNvPr>
          <p:cNvGrpSpPr/>
          <p:nvPr/>
        </p:nvGrpSpPr>
        <p:grpSpPr>
          <a:xfrm>
            <a:off x="5735909" y="3607103"/>
            <a:ext cx="5471943" cy="2572725"/>
            <a:chOff x="4325945" y="2763847"/>
            <a:chExt cx="4103957" cy="1929544"/>
          </a:xfrm>
        </p:grpSpPr>
        <p:grpSp>
          <p:nvGrpSpPr>
            <p:cNvPr id="53" name="Group 2">
              <a:extLst>
                <a:ext uri="{FF2B5EF4-FFF2-40B4-BE49-F238E27FC236}">
                  <a16:creationId xmlns:a16="http://schemas.microsoft.com/office/drawing/2014/main" id="{2265B72E-0293-41B6-995F-4FB93E96DA9D}"/>
                </a:ext>
              </a:extLst>
            </p:cNvPr>
            <p:cNvGrpSpPr/>
            <p:nvPr/>
          </p:nvGrpSpPr>
          <p:grpSpPr>
            <a:xfrm>
              <a:off x="4325945" y="2763847"/>
              <a:ext cx="2004257" cy="1803913"/>
              <a:chOff x="3979654" y="2763847"/>
              <a:chExt cx="2004257" cy="1803913"/>
            </a:xfrm>
          </p:grpSpPr>
          <p:sp>
            <p:nvSpPr>
              <p:cNvPr id="59" name="Rectangle 59">
                <a:extLst>
                  <a:ext uri="{FF2B5EF4-FFF2-40B4-BE49-F238E27FC236}">
                    <a16:creationId xmlns:a16="http://schemas.microsoft.com/office/drawing/2014/main" id="{4C0AD0AA-CC45-4F39-BEB9-D9031A9F36B6}"/>
                  </a:ext>
                </a:extLst>
              </p:cNvPr>
              <p:cNvSpPr/>
              <p:nvPr/>
            </p:nvSpPr>
            <p:spPr>
              <a:xfrm>
                <a:off x="3979654" y="3687058"/>
                <a:ext cx="2004257" cy="491577"/>
              </a:xfrm>
              <a:prstGeom prst="rect">
                <a:avLst/>
              </a:prstGeom>
            </p:spPr>
            <p:txBody>
              <a:bodyPr wrap="square">
                <a:spAutoFit/>
              </a:bodyPr>
              <a:lstStyle/>
              <a:p>
                <a:pPr>
                  <a:lnSpc>
                    <a:spcPct val="90000"/>
                  </a:lnSpc>
                </a:pPr>
                <a:r>
                  <a:rPr lang="en-US" sz="1400" b="1" dirty="0">
                    <a:solidFill>
                      <a:schemeClr val="accent2">
                        <a:lumMod val="40000"/>
                        <a:lumOff val="60000"/>
                      </a:schemeClr>
                    </a:solidFill>
                  </a:rPr>
                  <a:t>Faster pathway to insights</a:t>
                </a:r>
              </a:p>
              <a:p>
                <a:pPr>
                  <a:lnSpc>
                    <a:spcPct val="90000"/>
                  </a:lnSpc>
                </a:pPr>
                <a:r>
                  <a:rPr lang="en-US" sz="1333" dirty="0"/>
                  <a:t>Projected 3x decrease in time for algorithm development</a:t>
                </a:r>
              </a:p>
            </p:txBody>
          </p:sp>
          <p:pic>
            <p:nvPicPr>
              <p:cNvPr id="60" name="Picture 2">
                <a:extLst>
                  <a:ext uri="{FF2B5EF4-FFF2-40B4-BE49-F238E27FC236}">
                    <a16:creationId xmlns:a16="http://schemas.microsoft.com/office/drawing/2014/main" id="{A3507EFD-0370-435E-864C-BA75FB788BD5}"/>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6" r="-6" b="36246"/>
              <a:stretch/>
            </p:blipFill>
            <p:spPr bwMode="auto">
              <a:xfrm>
                <a:off x="3979654" y="2763847"/>
                <a:ext cx="2004257" cy="89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Rectangle 66">
                <a:extLst>
                  <a:ext uri="{FF2B5EF4-FFF2-40B4-BE49-F238E27FC236}">
                    <a16:creationId xmlns:a16="http://schemas.microsoft.com/office/drawing/2014/main" id="{6BC6F52C-5722-422F-9CC8-D45E58212AC0}"/>
                  </a:ext>
                </a:extLst>
              </p:cNvPr>
              <p:cNvSpPr/>
              <p:nvPr/>
            </p:nvSpPr>
            <p:spPr>
              <a:xfrm>
                <a:off x="3979654" y="4214634"/>
                <a:ext cx="2004257" cy="353126"/>
              </a:xfrm>
              <a:prstGeom prst="rect">
                <a:avLst/>
              </a:prstGeom>
            </p:spPr>
            <p:txBody>
              <a:bodyPr wrap="square">
                <a:spAutoFit/>
              </a:bodyPr>
              <a:lstStyle/>
              <a:p>
                <a:pPr>
                  <a:lnSpc>
                    <a:spcPct val="90000"/>
                  </a:lnSpc>
                </a:pPr>
                <a:r>
                  <a:rPr lang="en-US" sz="1400" b="1" dirty="0">
                    <a:solidFill>
                      <a:schemeClr val="accent2">
                        <a:lumMod val="40000"/>
                        <a:lumOff val="60000"/>
                      </a:schemeClr>
                    </a:solidFill>
                  </a:rPr>
                  <a:t>Operations efficiencies</a:t>
                </a:r>
              </a:p>
              <a:p>
                <a:pPr>
                  <a:lnSpc>
                    <a:spcPct val="90000"/>
                  </a:lnSpc>
                </a:pPr>
                <a:r>
                  <a:rPr lang="en-US" sz="1333" dirty="0"/>
                  <a:t>Lower </a:t>
                </a:r>
                <a:r>
                  <a:rPr lang="en-US" sz="1333" dirty="0" err="1"/>
                  <a:t>TCO</a:t>
                </a:r>
                <a:r>
                  <a:rPr lang="en-US" sz="1333" dirty="0"/>
                  <a:t>, less IT expertise needed</a:t>
                </a:r>
              </a:p>
            </p:txBody>
          </p:sp>
          <p:sp>
            <p:nvSpPr>
              <p:cNvPr id="62" name="Rectangle 68">
                <a:extLst>
                  <a:ext uri="{FF2B5EF4-FFF2-40B4-BE49-F238E27FC236}">
                    <a16:creationId xmlns:a16="http://schemas.microsoft.com/office/drawing/2014/main" id="{2267B060-81E9-44E6-8A07-1FB6648A4556}"/>
                  </a:ext>
                </a:extLst>
              </p:cNvPr>
              <p:cNvSpPr/>
              <p:nvPr/>
            </p:nvSpPr>
            <p:spPr>
              <a:xfrm>
                <a:off x="3979654" y="2763847"/>
                <a:ext cx="2002860" cy="895161"/>
              </a:xfrm>
              <a:prstGeom prst="rect">
                <a:avLst/>
              </a:prstGeom>
              <a:gradFill flip="none" rotWithShape="1">
                <a:gsLst>
                  <a:gs pos="0">
                    <a:srgbClr val="000000">
                      <a:alpha val="87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nSpc>
                    <a:spcPct val="70000"/>
                  </a:lnSpc>
                </a:pPr>
                <a:r>
                  <a:rPr lang="en-US" sz="2400" dirty="0">
                    <a:latin typeface="+mj-lt"/>
                  </a:rPr>
                  <a:t>Analytics / Training</a:t>
                </a:r>
              </a:p>
              <a:p>
                <a:r>
                  <a:rPr lang="en-US" sz="1200" dirty="0"/>
                  <a:t>Scalable big data platform for machine learning &amp; deep learning</a:t>
                </a:r>
              </a:p>
            </p:txBody>
          </p:sp>
        </p:grpSp>
        <p:grpSp>
          <p:nvGrpSpPr>
            <p:cNvPr id="54" name="Group 3">
              <a:extLst>
                <a:ext uri="{FF2B5EF4-FFF2-40B4-BE49-F238E27FC236}">
                  <a16:creationId xmlns:a16="http://schemas.microsoft.com/office/drawing/2014/main" id="{A647ACBF-B45A-42DE-A5D5-864AB7333F50}"/>
                </a:ext>
              </a:extLst>
            </p:cNvPr>
            <p:cNvGrpSpPr/>
            <p:nvPr/>
          </p:nvGrpSpPr>
          <p:grpSpPr>
            <a:xfrm>
              <a:off x="6422440" y="2763847"/>
              <a:ext cx="2007462" cy="1929544"/>
              <a:chOff x="6422440" y="2763847"/>
              <a:chExt cx="2007462" cy="1929544"/>
            </a:xfrm>
          </p:grpSpPr>
          <p:sp>
            <p:nvSpPr>
              <p:cNvPr id="55" name="Rectangle 60">
                <a:extLst>
                  <a:ext uri="{FF2B5EF4-FFF2-40B4-BE49-F238E27FC236}">
                    <a16:creationId xmlns:a16="http://schemas.microsoft.com/office/drawing/2014/main" id="{E52F7CF0-E006-4F82-80D0-30C22F9DFEBE}"/>
                  </a:ext>
                </a:extLst>
              </p:cNvPr>
              <p:cNvSpPr/>
              <p:nvPr/>
            </p:nvSpPr>
            <p:spPr>
              <a:xfrm>
                <a:off x="6422440" y="3687058"/>
                <a:ext cx="2007462" cy="353126"/>
              </a:xfrm>
              <a:prstGeom prst="rect">
                <a:avLst/>
              </a:prstGeom>
            </p:spPr>
            <p:txBody>
              <a:bodyPr wrap="square">
                <a:spAutoFit/>
              </a:bodyPr>
              <a:lstStyle/>
              <a:p>
                <a:pPr>
                  <a:lnSpc>
                    <a:spcPct val="90000"/>
                  </a:lnSpc>
                </a:pPr>
                <a:r>
                  <a:rPr lang="en-US" sz="1400" b="1" dirty="0">
                    <a:solidFill>
                      <a:schemeClr val="accent2">
                        <a:lumMod val="40000"/>
                        <a:lumOff val="60000"/>
                      </a:schemeClr>
                    </a:solidFill>
                  </a:rPr>
                  <a:t>Clinical decision support</a:t>
                </a:r>
              </a:p>
              <a:p>
                <a:pPr>
                  <a:lnSpc>
                    <a:spcPct val="90000"/>
                  </a:lnSpc>
                </a:pPr>
                <a:r>
                  <a:rPr lang="en-US" sz="1333" dirty="0"/>
                  <a:t>10% improved accuracy</a:t>
                </a:r>
              </a:p>
            </p:txBody>
          </p:sp>
          <p:pic>
            <p:nvPicPr>
              <p:cNvPr id="56" name="Picture 2">
                <a:extLst>
                  <a:ext uri="{FF2B5EF4-FFF2-40B4-BE49-F238E27FC236}">
                    <a16:creationId xmlns:a16="http://schemas.microsoft.com/office/drawing/2014/main" id="{2E0D81D0-E4AF-4E08-8F82-5F8BA52FA2D9}"/>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422440" y="2763847"/>
                <a:ext cx="2007462" cy="89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Rectangle 67">
                <a:extLst>
                  <a:ext uri="{FF2B5EF4-FFF2-40B4-BE49-F238E27FC236}">
                    <a16:creationId xmlns:a16="http://schemas.microsoft.com/office/drawing/2014/main" id="{06138621-5949-49F3-91ED-AD4EF716B9F4}"/>
                  </a:ext>
                </a:extLst>
              </p:cNvPr>
              <p:cNvSpPr/>
              <p:nvPr/>
            </p:nvSpPr>
            <p:spPr>
              <a:xfrm>
                <a:off x="6422440" y="4201814"/>
                <a:ext cx="2007462" cy="491577"/>
              </a:xfrm>
              <a:prstGeom prst="rect">
                <a:avLst/>
              </a:prstGeom>
            </p:spPr>
            <p:txBody>
              <a:bodyPr wrap="square">
                <a:spAutoFit/>
              </a:bodyPr>
              <a:lstStyle/>
              <a:p>
                <a:pPr>
                  <a:lnSpc>
                    <a:spcPct val="90000"/>
                  </a:lnSpc>
                </a:pPr>
                <a:r>
                  <a:rPr lang="en-US" sz="1400" b="1" dirty="0">
                    <a:solidFill>
                      <a:schemeClr val="accent2">
                        <a:lumMod val="40000"/>
                        <a:lumOff val="60000"/>
                      </a:schemeClr>
                    </a:solidFill>
                  </a:rPr>
                  <a:t>Operations efficiencies</a:t>
                </a:r>
              </a:p>
              <a:p>
                <a:pPr>
                  <a:lnSpc>
                    <a:spcPct val="90000"/>
                  </a:lnSpc>
                </a:pPr>
                <a:r>
                  <a:rPr lang="en-US" sz="1333" dirty="0"/>
                  <a:t>70% workflow diverted to less experienced care providers</a:t>
                </a:r>
              </a:p>
            </p:txBody>
          </p:sp>
          <p:sp>
            <p:nvSpPr>
              <p:cNvPr id="58" name="Rectangle 69">
                <a:extLst>
                  <a:ext uri="{FF2B5EF4-FFF2-40B4-BE49-F238E27FC236}">
                    <a16:creationId xmlns:a16="http://schemas.microsoft.com/office/drawing/2014/main" id="{7FFFE4EC-55A6-4594-B6A6-E85FF2FEBEDC}"/>
                  </a:ext>
                </a:extLst>
              </p:cNvPr>
              <p:cNvSpPr/>
              <p:nvPr/>
            </p:nvSpPr>
            <p:spPr>
              <a:xfrm>
                <a:off x="6422440" y="2763847"/>
                <a:ext cx="2007462" cy="895161"/>
              </a:xfrm>
              <a:prstGeom prst="rect">
                <a:avLst/>
              </a:prstGeom>
              <a:gradFill flip="none" rotWithShape="1">
                <a:gsLst>
                  <a:gs pos="0">
                    <a:srgbClr val="000000">
                      <a:alpha val="87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nSpc>
                    <a:spcPct val="70000"/>
                  </a:lnSpc>
                </a:pPr>
                <a:r>
                  <a:rPr lang="en-US" sz="2400" dirty="0">
                    <a:latin typeface="+mj-lt"/>
                  </a:rPr>
                  <a:t>Inferencing </a:t>
                </a:r>
              </a:p>
              <a:p>
                <a:r>
                  <a:rPr lang="en-US" sz="1200" dirty="0"/>
                  <a:t>Integrated appliance </a:t>
                </a:r>
                <a:br>
                  <a:rPr lang="en-US" sz="1200" dirty="0"/>
                </a:br>
                <a:r>
                  <a:rPr lang="en-US" sz="1200" dirty="0"/>
                  <a:t>for image analysis</a:t>
                </a:r>
              </a:p>
            </p:txBody>
          </p:sp>
        </p:grpSp>
      </p:grpSp>
      <p:cxnSp>
        <p:nvCxnSpPr>
          <p:cNvPr id="63" name="Straight Connector 70">
            <a:extLst>
              <a:ext uri="{FF2B5EF4-FFF2-40B4-BE49-F238E27FC236}">
                <a16:creationId xmlns:a16="http://schemas.microsoft.com/office/drawing/2014/main" id="{A3B2E974-B431-4F93-AC5C-4BE6D0B8D4FB}"/>
              </a:ext>
            </a:extLst>
          </p:cNvPr>
          <p:cNvCxnSpPr/>
          <p:nvPr/>
        </p:nvCxnSpPr>
        <p:spPr>
          <a:xfrm>
            <a:off x="5721339" y="2855480"/>
            <a:ext cx="5474453" cy="0"/>
          </a:xfrm>
          <a:prstGeom prst="line">
            <a:avLst/>
          </a:prstGeom>
          <a:ln w="9525" cap="rnd">
            <a:gradFill flip="none" rotWithShape="1">
              <a:gsLst>
                <a:gs pos="0">
                  <a:schemeClr val="accent2">
                    <a:alpha val="0"/>
                  </a:schemeClr>
                </a:gs>
                <a:gs pos="50000">
                  <a:schemeClr val="accent2"/>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nvGrpSpPr>
          <p:cNvPr id="64" name="Group 84">
            <a:extLst>
              <a:ext uri="{FF2B5EF4-FFF2-40B4-BE49-F238E27FC236}">
                <a16:creationId xmlns:a16="http://schemas.microsoft.com/office/drawing/2014/main" id="{2DDEDFD6-A0E3-475B-9250-4C44638675B3}"/>
              </a:ext>
            </a:extLst>
          </p:cNvPr>
          <p:cNvGrpSpPr/>
          <p:nvPr/>
        </p:nvGrpSpPr>
        <p:grpSpPr>
          <a:xfrm>
            <a:off x="8843265" y="1639764"/>
            <a:ext cx="775323" cy="428616"/>
            <a:chOff x="7913224" y="419901"/>
            <a:chExt cx="763189" cy="421906"/>
          </a:xfrm>
        </p:grpSpPr>
        <p:sp>
          <p:nvSpPr>
            <p:cNvPr id="65" name="Freeform 6">
              <a:extLst>
                <a:ext uri="{FF2B5EF4-FFF2-40B4-BE49-F238E27FC236}">
                  <a16:creationId xmlns:a16="http://schemas.microsoft.com/office/drawing/2014/main" id="{76C87CA6-E81D-4A80-B5C1-C2AD71304328}"/>
                </a:ext>
              </a:extLst>
            </p:cNvPr>
            <p:cNvSpPr>
              <a:spLocks/>
            </p:cNvSpPr>
            <p:nvPr/>
          </p:nvSpPr>
          <p:spPr bwMode="auto">
            <a:xfrm>
              <a:off x="7913224" y="673949"/>
              <a:ext cx="595768" cy="167858"/>
            </a:xfrm>
            <a:custGeom>
              <a:avLst/>
              <a:gdLst/>
              <a:ahLst/>
              <a:cxnLst/>
              <a:rect l="l" t="t" r="r" b="b"/>
              <a:pathLst>
                <a:path w="595768" h="167858">
                  <a:moveTo>
                    <a:pt x="261988" y="102294"/>
                  </a:moveTo>
                  <a:cubicBezTo>
                    <a:pt x="261963" y="102294"/>
                    <a:pt x="258950" y="102304"/>
                    <a:pt x="258950" y="104458"/>
                  </a:cubicBezTo>
                  <a:cubicBezTo>
                    <a:pt x="258950" y="104471"/>
                    <a:pt x="258950" y="105065"/>
                    <a:pt x="258950" y="133882"/>
                  </a:cubicBezTo>
                  <a:cubicBezTo>
                    <a:pt x="258959" y="133882"/>
                    <a:pt x="259114" y="133882"/>
                    <a:pt x="261988" y="133882"/>
                  </a:cubicBezTo>
                  <a:cubicBezTo>
                    <a:pt x="262016" y="133882"/>
                    <a:pt x="264707" y="133882"/>
                    <a:pt x="527166" y="133882"/>
                  </a:cubicBezTo>
                  <a:cubicBezTo>
                    <a:pt x="527174" y="133882"/>
                    <a:pt x="527327" y="133882"/>
                    <a:pt x="530204" y="133882"/>
                  </a:cubicBezTo>
                  <a:cubicBezTo>
                    <a:pt x="530204" y="133869"/>
                    <a:pt x="530204" y="133277"/>
                    <a:pt x="530204" y="104458"/>
                  </a:cubicBezTo>
                  <a:cubicBezTo>
                    <a:pt x="527149" y="102294"/>
                    <a:pt x="525023" y="102294"/>
                    <a:pt x="261988" y="102294"/>
                  </a:cubicBezTo>
                  <a:close/>
                  <a:moveTo>
                    <a:pt x="84214" y="63360"/>
                  </a:moveTo>
                  <a:cubicBezTo>
                    <a:pt x="84190" y="63360"/>
                    <a:pt x="81175" y="63369"/>
                    <a:pt x="81175" y="65525"/>
                  </a:cubicBezTo>
                  <a:cubicBezTo>
                    <a:pt x="81175" y="65541"/>
                    <a:pt x="81175" y="66311"/>
                    <a:pt x="81175" y="104498"/>
                  </a:cubicBezTo>
                  <a:cubicBezTo>
                    <a:pt x="81184" y="104498"/>
                    <a:pt x="81341" y="104498"/>
                    <a:pt x="84214" y="104498"/>
                  </a:cubicBezTo>
                  <a:cubicBezTo>
                    <a:pt x="84232" y="104498"/>
                    <a:pt x="85135" y="104498"/>
                    <a:pt x="134149" y="104498"/>
                  </a:cubicBezTo>
                  <a:cubicBezTo>
                    <a:pt x="134158" y="104498"/>
                    <a:pt x="134307" y="104498"/>
                    <a:pt x="137189" y="104498"/>
                  </a:cubicBezTo>
                  <a:cubicBezTo>
                    <a:pt x="137189" y="104482"/>
                    <a:pt x="137189" y="103700"/>
                    <a:pt x="137189" y="65525"/>
                  </a:cubicBezTo>
                  <a:cubicBezTo>
                    <a:pt x="134139" y="63360"/>
                    <a:pt x="133448" y="63360"/>
                    <a:pt x="84214" y="63360"/>
                  </a:cubicBezTo>
                  <a:close/>
                  <a:moveTo>
                    <a:pt x="587917" y="0"/>
                  </a:moveTo>
                  <a:lnTo>
                    <a:pt x="592730" y="0"/>
                  </a:lnTo>
                  <a:cubicBezTo>
                    <a:pt x="593742" y="873"/>
                    <a:pt x="594755" y="1729"/>
                    <a:pt x="595768" y="2602"/>
                  </a:cubicBezTo>
                  <a:lnTo>
                    <a:pt x="595768" y="5335"/>
                  </a:lnTo>
                  <a:close/>
                  <a:moveTo>
                    <a:pt x="3039" y="0"/>
                  </a:moveTo>
                  <a:lnTo>
                    <a:pt x="480950" y="0"/>
                  </a:lnTo>
                  <a:lnTo>
                    <a:pt x="482060" y="6448"/>
                  </a:lnTo>
                  <a:cubicBezTo>
                    <a:pt x="481842" y="7240"/>
                    <a:pt x="481862" y="8038"/>
                    <a:pt x="482464" y="8794"/>
                  </a:cubicBezTo>
                  <a:cubicBezTo>
                    <a:pt x="479675" y="13818"/>
                    <a:pt x="481609" y="18668"/>
                    <a:pt x="484913" y="23025"/>
                  </a:cubicBezTo>
                  <a:cubicBezTo>
                    <a:pt x="484919" y="23029"/>
                    <a:pt x="485000" y="23091"/>
                    <a:pt x="486229" y="24021"/>
                  </a:cubicBezTo>
                  <a:lnTo>
                    <a:pt x="495440" y="30995"/>
                  </a:lnTo>
                  <a:cubicBezTo>
                    <a:pt x="497248" y="32801"/>
                    <a:pt x="500496" y="34608"/>
                    <a:pt x="505336" y="34159"/>
                  </a:cubicBezTo>
                  <a:cubicBezTo>
                    <a:pt x="476984" y="34159"/>
                    <a:pt x="411810" y="34159"/>
                    <a:pt x="261988" y="34159"/>
                  </a:cubicBezTo>
                  <a:cubicBezTo>
                    <a:pt x="261963" y="34159"/>
                    <a:pt x="258950" y="34168"/>
                    <a:pt x="258950" y="36325"/>
                  </a:cubicBezTo>
                  <a:cubicBezTo>
                    <a:pt x="258950" y="36338"/>
                    <a:pt x="258950" y="36918"/>
                    <a:pt x="258950" y="65352"/>
                  </a:cubicBezTo>
                  <a:cubicBezTo>
                    <a:pt x="258959" y="65359"/>
                    <a:pt x="259110" y="65490"/>
                    <a:pt x="261988" y="67951"/>
                  </a:cubicBezTo>
                  <a:cubicBezTo>
                    <a:pt x="262017" y="67951"/>
                    <a:pt x="264711" y="67951"/>
                    <a:pt x="527166" y="67951"/>
                  </a:cubicBezTo>
                  <a:cubicBezTo>
                    <a:pt x="527175" y="67944"/>
                    <a:pt x="527328" y="67813"/>
                    <a:pt x="530204" y="65352"/>
                  </a:cubicBezTo>
                  <a:cubicBezTo>
                    <a:pt x="530204" y="65339"/>
                    <a:pt x="530204" y="64744"/>
                    <a:pt x="530204" y="36342"/>
                  </a:cubicBezTo>
                  <a:lnTo>
                    <a:pt x="539296" y="31981"/>
                  </a:lnTo>
                  <a:cubicBezTo>
                    <a:pt x="539300" y="31977"/>
                    <a:pt x="539383" y="31894"/>
                    <a:pt x="541358" y="29921"/>
                  </a:cubicBezTo>
                  <a:lnTo>
                    <a:pt x="555791" y="15497"/>
                  </a:lnTo>
                  <a:lnTo>
                    <a:pt x="558324" y="15497"/>
                  </a:lnTo>
                  <a:lnTo>
                    <a:pt x="569942" y="20113"/>
                  </a:lnTo>
                  <a:lnTo>
                    <a:pt x="572217" y="24660"/>
                  </a:lnTo>
                  <a:cubicBezTo>
                    <a:pt x="572217" y="24660"/>
                    <a:pt x="572217" y="24660"/>
                    <a:pt x="574492" y="48249"/>
                  </a:cubicBezTo>
                  <a:cubicBezTo>
                    <a:pt x="576904" y="57085"/>
                    <a:pt x="585374" y="65922"/>
                    <a:pt x="594263" y="66315"/>
                  </a:cubicBezTo>
                  <a:cubicBezTo>
                    <a:pt x="594420" y="67493"/>
                    <a:pt x="595084" y="67864"/>
                    <a:pt x="595768" y="68198"/>
                  </a:cubicBezTo>
                  <a:lnTo>
                    <a:pt x="595768" y="165693"/>
                  </a:lnTo>
                  <a:lnTo>
                    <a:pt x="3039" y="167858"/>
                  </a:lnTo>
                  <a:cubicBezTo>
                    <a:pt x="3014" y="167858"/>
                    <a:pt x="0" y="167850"/>
                    <a:pt x="0" y="165693"/>
                  </a:cubicBezTo>
                  <a:lnTo>
                    <a:pt x="0" y="2602"/>
                  </a:lnTo>
                  <a:cubicBezTo>
                    <a:pt x="1013" y="1729"/>
                    <a:pt x="2026" y="873"/>
                    <a:pt x="30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66" name="Group 86">
              <a:extLst>
                <a:ext uri="{FF2B5EF4-FFF2-40B4-BE49-F238E27FC236}">
                  <a16:creationId xmlns:a16="http://schemas.microsoft.com/office/drawing/2014/main" id="{E478F3CB-2411-4A8B-9459-9C7A9EE1EB59}"/>
                </a:ext>
              </a:extLst>
            </p:cNvPr>
            <p:cNvGrpSpPr/>
            <p:nvPr/>
          </p:nvGrpSpPr>
          <p:grpSpPr>
            <a:xfrm>
              <a:off x="8366590" y="419901"/>
              <a:ext cx="309823" cy="308357"/>
              <a:chOff x="2527301" y="539750"/>
              <a:chExt cx="4086507" cy="4067175"/>
            </a:xfrm>
          </p:grpSpPr>
          <p:sp>
            <p:nvSpPr>
              <p:cNvPr id="67" name="Freeform 6">
                <a:extLst>
                  <a:ext uri="{FF2B5EF4-FFF2-40B4-BE49-F238E27FC236}">
                    <a16:creationId xmlns:a16="http://schemas.microsoft.com/office/drawing/2014/main" id="{E1A4D21D-8539-49AC-B97D-B1EF3C1639C6}"/>
                  </a:ext>
                </a:extLst>
              </p:cNvPr>
              <p:cNvSpPr>
                <a:spLocks/>
              </p:cNvSpPr>
              <p:nvPr/>
            </p:nvSpPr>
            <p:spPr bwMode="auto">
              <a:xfrm>
                <a:off x="2527301" y="539750"/>
                <a:ext cx="4086507" cy="4067175"/>
              </a:xfrm>
              <a:custGeom>
                <a:avLst/>
                <a:gdLst/>
                <a:ahLst/>
                <a:cxnLst/>
                <a:rect l="l" t="t" r="r" b="b"/>
                <a:pathLst>
                  <a:path w="4086507" h="4067175">
                    <a:moveTo>
                      <a:pt x="1932822" y="276225"/>
                    </a:moveTo>
                    <a:lnTo>
                      <a:pt x="1932822" y="617505"/>
                    </a:lnTo>
                    <a:cubicBezTo>
                      <a:pt x="1932822" y="745089"/>
                      <a:pt x="1808992" y="868808"/>
                      <a:pt x="1685162" y="899034"/>
                    </a:cubicBezTo>
                    <a:cubicBezTo>
                      <a:pt x="1591586" y="928910"/>
                      <a:pt x="1527560" y="962651"/>
                      <a:pt x="1463886" y="992526"/>
                    </a:cubicBezTo>
                    <a:cubicBezTo>
                      <a:pt x="1404082" y="1022753"/>
                      <a:pt x="1340056" y="1052628"/>
                      <a:pt x="1280252" y="1052628"/>
                    </a:cubicBezTo>
                    <a:cubicBezTo>
                      <a:pt x="1246480" y="1052628"/>
                      <a:pt x="1152552" y="1022753"/>
                      <a:pt x="1092748" y="992526"/>
                    </a:cubicBezTo>
                    <a:lnTo>
                      <a:pt x="811316" y="774965"/>
                    </a:lnTo>
                    <a:lnTo>
                      <a:pt x="717739" y="868808"/>
                    </a:lnTo>
                    <a:lnTo>
                      <a:pt x="717739" y="899034"/>
                    </a:lnTo>
                    <a:lnTo>
                      <a:pt x="935146" y="1116596"/>
                    </a:lnTo>
                    <a:cubicBezTo>
                      <a:pt x="1029074" y="1210088"/>
                      <a:pt x="1029074" y="1397774"/>
                      <a:pt x="998820" y="1487751"/>
                    </a:cubicBezTo>
                    <a:cubicBezTo>
                      <a:pt x="968917" y="1551719"/>
                      <a:pt x="935146" y="1615335"/>
                      <a:pt x="905243" y="1675437"/>
                    </a:cubicBezTo>
                    <a:cubicBezTo>
                      <a:pt x="874990" y="1799156"/>
                      <a:pt x="747642" y="1956615"/>
                      <a:pt x="623811" y="1986842"/>
                    </a:cubicBezTo>
                    <a:lnTo>
                      <a:pt x="282575" y="2016717"/>
                    </a:lnTo>
                    <a:lnTo>
                      <a:pt x="282575" y="2144302"/>
                    </a:lnTo>
                    <a:lnTo>
                      <a:pt x="312477" y="2144302"/>
                    </a:lnTo>
                    <a:lnTo>
                      <a:pt x="623811" y="2174177"/>
                    </a:lnTo>
                    <a:cubicBezTo>
                      <a:pt x="747642" y="2174177"/>
                      <a:pt x="874990" y="2297895"/>
                      <a:pt x="905243" y="2391738"/>
                    </a:cubicBezTo>
                    <a:cubicBezTo>
                      <a:pt x="935146" y="2485581"/>
                      <a:pt x="968917" y="2545683"/>
                      <a:pt x="1029074" y="2639526"/>
                    </a:cubicBezTo>
                    <a:cubicBezTo>
                      <a:pt x="1092748" y="2733018"/>
                      <a:pt x="1058976" y="2920704"/>
                      <a:pt x="998820" y="3014547"/>
                    </a:cubicBezTo>
                    <a:lnTo>
                      <a:pt x="811316" y="3261984"/>
                    </a:lnTo>
                    <a:lnTo>
                      <a:pt x="781413" y="3261984"/>
                    </a:lnTo>
                    <a:lnTo>
                      <a:pt x="905243" y="3355827"/>
                    </a:lnTo>
                    <a:lnTo>
                      <a:pt x="1122650" y="3138266"/>
                    </a:lnTo>
                    <a:cubicBezTo>
                      <a:pt x="1216578" y="3074649"/>
                      <a:pt x="1310154" y="3044423"/>
                      <a:pt x="1340056" y="3044423"/>
                    </a:cubicBezTo>
                    <a:cubicBezTo>
                      <a:pt x="1404082" y="3044423"/>
                      <a:pt x="1463886" y="3074649"/>
                      <a:pt x="1497658" y="3074649"/>
                    </a:cubicBezTo>
                    <a:cubicBezTo>
                      <a:pt x="1591586" y="3138266"/>
                      <a:pt x="1651390" y="3168141"/>
                      <a:pt x="1745318" y="3168141"/>
                    </a:cubicBezTo>
                    <a:cubicBezTo>
                      <a:pt x="1869148" y="3198368"/>
                      <a:pt x="1996496" y="3355827"/>
                      <a:pt x="1996496" y="3449670"/>
                    </a:cubicBezTo>
                    <a:lnTo>
                      <a:pt x="2026398" y="3790950"/>
                    </a:lnTo>
                    <a:lnTo>
                      <a:pt x="2184000" y="3790950"/>
                    </a:lnTo>
                    <a:lnTo>
                      <a:pt x="2184000" y="3761075"/>
                    </a:lnTo>
                    <a:lnTo>
                      <a:pt x="2184000" y="3449670"/>
                    </a:lnTo>
                    <a:cubicBezTo>
                      <a:pt x="2184000" y="3355827"/>
                      <a:pt x="2274058" y="3198368"/>
                      <a:pt x="2367986" y="3168141"/>
                    </a:cubicBezTo>
                    <a:cubicBezTo>
                      <a:pt x="2461562" y="3138266"/>
                      <a:pt x="2589262" y="3104524"/>
                      <a:pt x="2678969" y="3044423"/>
                    </a:cubicBezTo>
                    <a:cubicBezTo>
                      <a:pt x="2712741" y="3014547"/>
                      <a:pt x="2742994" y="3014547"/>
                      <a:pt x="2806668" y="3014547"/>
                    </a:cubicBezTo>
                    <a:cubicBezTo>
                      <a:pt x="2866473" y="3014547"/>
                      <a:pt x="2960401" y="3044423"/>
                      <a:pt x="3024075" y="3074649"/>
                    </a:cubicBezTo>
                    <a:lnTo>
                      <a:pt x="3271735" y="3292211"/>
                    </a:lnTo>
                    <a:lnTo>
                      <a:pt x="3305507" y="3292211"/>
                    </a:lnTo>
                    <a:lnTo>
                      <a:pt x="3395565" y="3198368"/>
                    </a:lnTo>
                    <a:cubicBezTo>
                      <a:pt x="3365311" y="3198368"/>
                      <a:pt x="3365311" y="3168141"/>
                      <a:pt x="3365311" y="3168141"/>
                    </a:cubicBezTo>
                    <a:lnTo>
                      <a:pt x="3147905" y="2950579"/>
                    </a:lnTo>
                    <a:cubicBezTo>
                      <a:pt x="3084231" y="2886963"/>
                      <a:pt x="3024075" y="2733018"/>
                      <a:pt x="3084231" y="2609300"/>
                    </a:cubicBezTo>
                    <a:cubicBezTo>
                      <a:pt x="3147905" y="2515456"/>
                      <a:pt x="3177807" y="2421965"/>
                      <a:pt x="3211579" y="2328122"/>
                    </a:cubicBezTo>
                    <a:cubicBezTo>
                      <a:pt x="3241833" y="2204403"/>
                      <a:pt x="3365311" y="2110560"/>
                      <a:pt x="3489141" y="2080334"/>
                    </a:cubicBezTo>
                    <a:lnTo>
                      <a:pt x="3800475" y="2050458"/>
                    </a:lnTo>
                    <a:lnTo>
                      <a:pt x="3800475" y="1892999"/>
                    </a:lnTo>
                    <a:lnTo>
                      <a:pt x="3459239" y="1892999"/>
                    </a:lnTo>
                    <a:cubicBezTo>
                      <a:pt x="3365311" y="1892999"/>
                      <a:pt x="3211579" y="1769280"/>
                      <a:pt x="3177807" y="1675437"/>
                    </a:cubicBezTo>
                    <a:cubicBezTo>
                      <a:pt x="3147905" y="1581594"/>
                      <a:pt x="3118003" y="1487751"/>
                      <a:pt x="3084231" y="1427649"/>
                    </a:cubicBezTo>
                    <a:cubicBezTo>
                      <a:pt x="3024075" y="1334157"/>
                      <a:pt x="3024075" y="1146471"/>
                      <a:pt x="3118003" y="1052628"/>
                    </a:cubicBezTo>
                    <a:lnTo>
                      <a:pt x="3305507" y="805191"/>
                    </a:lnTo>
                    <a:lnTo>
                      <a:pt x="3211579" y="711348"/>
                    </a:lnTo>
                    <a:lnTo>
                      <a:pt x="3177807" y="711348"/>
                    </a:lnTo>
                    <a:lnTo>
                      <a:pt x="2960401" y="928910"/>
                    </a:lnTo>
                    <a:cubicBezTo>
                      <a:pt x="2900245" y="992526"/>
                      <a:pt x="2806668" y="992526"/>
                      <a:pt x="2742994" y="992526"/>
                    </a:cubicBezTo>
                    <a:cubicBezTo>
                      <a:pt x="2712741" y="992526"/>
                      <a:pt x="2649067" y="992526"/>
                      <a:pt x="2589262" y="962651"/>
                    </a:cubicBezTo>
                    <a:cubicBezTo>
                      <a:pt x="2525236" y="928910"/>
                      <a:pt x="2431660" y="899034"/>
                      <a:pt x="2367986" y="899034"/>
                    </a:cubicBezTo>
                    <a:cubicBezTo>
                      <a:pt x="2244156" y="868808"/>
                      <a:pt x="2120326" y="711348"/>
                      <a:pt x="2120326" y="587630"/>
                    </a:cubicBezTo>
                    <a:lnTo>
                      <a:pt x="2056652" y="276225"/>
                    </a:lnTo>
                    <a:close/>
                    <a:moveTo>
                      <a:pt x="1901736" y="0"/>
                    </a:moveTo>
                    <a:cubicBezTo>
                      <a:pt x="2089283" y="0"/>
                      <a:pt x="2089283" y="0"/>
                      <a:pt x="2089283" y="0"/>
                    </a:cubicBezTo>
                    <a:cubicBezTo>
                      <a:pt x="2213065" y="0"/>
                      <a:pt x="2336847" y="123702"/>
                      <a:pt x="2336847" y="247404"/>
                    </a:cubicBezTo>
                    <a:cubicBezTo>
                      <a:pt x="2366854" y="558534"/>
                      <a:pt x="2366854" y="558534"/>
                      <a:pt x="2366854" y="558534"/>
                    </a:cubicBezTo>
                    <a:cubicBezTo>
                      <a:pt x="2400613" y="588522"/>
                      <a:pt x="2430620" y="618511"/>
                      <a:pt x="2430620" y="618511"/>
                    </a:cubicBezTo>
                    <a:cubicBezTo>
                      <a:pt x="2524394" y="652248"/>
                      <a:pt x="2618168" y="682236"/>
                      <a:pt x="2711942" y="745961"/>
                    </a:cubicBezTo>
                    <a:cubicBezTo>
                      <a:pt x="2771958" y="745961"/>
                      <a:pt x="2771958" y="745961"/>
                      <a:pt x="2771958" y="745961"/>
                    </a:cubicBezTo>
                    <a:cubicBezTo>
                      <a:pt x="2993264" y="524797"/>
                      <a:pt x="2993264" y="524797"/>
                      <a:pt x="2993264" y="524797"/>
                    </a:cubicBezTo>
                    <a:cubicBezTo>
                      <a:pt x="3117046" y="401095"/>
                      <a:pt x="3270835" y="401095"/>
                      <a:pt x="3394616" y="494808"/>
                    </a:cubicBezTo>
                    <a:cubicBezTo>
                      <a:pt x="3488390" y="588522"/>
                      <a:pt x="3488390" y="588522"/>
                      <a:pt x="3488390" y="588522"/>
                    </a:cubicBezTo>
                    <a:cubicBezTo>
                      <a:pt x="3615923" y="682236"/>
                      <a:pt x="3615923" y="869663"/>
                      <a:pt x="3522149" y="993365"/>
                    </a:cubicBezTo>
                    <a:cubicBezTo>
                      <a:pt x="3334601" y="1240770"/>
                      <a:pt x="3334601" y="1240770"/>
                      <a:pt x="3334601" y="1240770"/>
                    </a:cubicBezTo>
                    <a:cubicBezTo>
                      <a:pt x="3304593" y="1240770"/>
                      <a:pt x="3304593" y="1270758"/>
                      <a:pt x="3304593" y="1304495"/>
                    </a:cubicBezTo>
                    <a:cubicBezTo>
                      <a:pt x="3364609" y="1364472"/>
                      <a:pt x="3428375" y="1488174"/>
                      <a:pt x="3458383" y="1581888"/>
                    </a:cubicBezTo>
                    <a:cubicBezTo>
                      <a:pt x="3458383" y="1581903"/>
                      <a:pt x="3458389" y="1615625"/>
                      <a:pt x="3488390" y="1615625"/>
                    </a:cubicBezTo>
                    <a:cubicBezTo>
                      <a:pt x="3799720" y="1645613"/>
                      <a:pt x="3799720" y="1645613"/>
                      <a:pt x="3799720" y="1645613"/>
                    </a:cubicBezTo>
                    <a:cubicBezTo>
                      <a:pt x="3957260" y="1645613"/>
                      <a:pt x="4081042" y="1739327"/>
                      <a:pt x="4081042" y="1893017"/>
                    </a:cubicBezTo>
                    <a:cubicBezTo>
                      <a:pt x="4081042" y="2050456"/>
                      <a:pt x="4081042" y="2050456"/>
                      <a:pt x="4081042" y="2050456"/>
                    </a:cubicBezTo>
                    <a:cubicBezTo>
                      <a:pt x="4114800" y="2174158"/>
                      <a:pt x="3987268" y="2297860"/>
                      <a:pt x="3833478" y="2327849"/>
                    </a:cubicBezTo>
                    <a:cubicBezTo>
                      <a:pt x="3522149" y="2361586"/>
                      <a:pt x="3522149" y="2361586"/>
                      <a:pt x="3522149" y="2361586"/>
                    </a:cubicBezTo>
                    <a:cubicBezTo>
                      <a:pt x="3488390" y="2361586"/>
                      <a:pt x="3458383" y="2391574"/>
                      <a:pt x="3458383" y="2421562"/>
                    </a:cubicBezTo>
                    <a:cubicBezTo>
                      <a:pt x="3428375" y="2515276"/>
                      <a:pt x="3394616" y="2638978"/>
                      <a:pt x="3334601" y="2732692"/>
                    </a:cubicBezTo>
                    <a:cubicBezTo>
                      <a:pt x="3334601" y="2732699"/>
                      <a:pt x="3334601" y="2733145"/>
                      <a:pt x="3334601" y="2762680"/>
                    </a:cubicBezTo>
                    <a:cubicBezTo>
                      <a:pt x="3552157" y="2980096"/>
                      <a:pt x="3552157" y="2980096"/>
                      <a:pt x="3552157" y="2980096"/>
                    </a:cubicBezTo>
                    <a:cubicBezTo>
                      <a:pt x="3675938" y="3073810"/>
                      <a:pt x="3675938" y="3261237"/>
                      <a:pt x="3582164" y="3354951"/>
                    </a:cubicBezTo>
                    <a:cubicBezTo>
                      <a:pt x="3488390" y="3478653"/>
                      <a:pt x="3488390" y="3478653"/>
                      <a:pt x="3488390" y="3478653"/>
                    </a:cubicBezTo>
                    <a:cubicBezTo>
                      <a:pt x="3394616" y="3572367"/>
                      <a:pt x="3210820" y="3602355"/>
                      <a:pt x="3117046" y="3478653"/>
                    </a:cubicBezTo>
                    <a:cubicBezTo>
                      <a:pt x="2835724" y="3291226"/>
                      <a:pt x="2835724" y="3291226"/>
                      <a:pt x="2835724" y="3291226"/>
                    </a:cubicBezTo>
                    <a:cubicBezTo>
                      <a:pt x="2835717" y="3291226"/>
                      <a:pt x="2835251" y="3291226"/>
                      <a:pt x="2805716" y="3291226"/>
                    </a:cubicBezTo>
                    <a:cubicBezTo>
                      <a:pt x="2678184" y="3354951"/>
                      <a:pt x="2588161" y="3384939"/>
                      <a:pt x="2460628" y="3448665"/>
                    </a:cubicBezTo>
                    <a:cubicBezTo>
                      <a:pt x="2460628" y="3759794"/>
                      <a:pt x="2460628" y="3759794"/>
                      <a:pt x="2460628" y="3759794"/>
                    </a:cubicBezTo>
                    <a:cubicBezTo>
                      <a:pt x="2460628" y="3913485"/>
                      <a:pt x="2336847" y="4037187"/>
                      <a:pt x="2183057" y="4067175"/>
                    </a:cubicBezTo>
                    <a:cubicBezTo>
                      <a:pt x="2025517" y="4067175"/>
                      <a:pt x="2025517" y="4067175"/>
                      <a:pt x="2025517" y="4067175"/>
                    </a:cubicBezTo>
                    <a:cubicBezTo>
                      <a:pt x="1901736" y="4067175"/>
                      <a:pt x="1777954" y="3943473"/>
                      <a:pt x="1744195" y="3819771"/>
                    </a:cubicBezTo>
                    <a:cubicBezTo>
                      <a:pt x="1714188" y="3508641"/>
                      <a:pt x="1714188" y="3508641"/>
                      <a:pt x="1714188" y="3508641"/>
                    </a:cubicBezTo>
                    <a:cubicBezTo>
                      <a:pt x="1714188" y="3478653"/>
                      <a:pt x="1684180" y="3448665"/>
                      <a:pt x="1684180" y="3448665"/>
                    </a:cubicBezTo>
                    <a:cubicBezTo>
                      <a:pt x="1556647" y="3414928"/>
                      <a:pt x="1462874" y="3384939"/>
                      <a:pt x="1372851" y="3324963"/>
                    </a:cubicBezTo>
                    <a:cubicBezTo>
                      <a:pt x="1372842" y="3324963"/>
                      <a:pt x="1372302" y="3324963"/>
                      <a:pt x="1339092" y="3324963"/>
                    </a:cubicBezTo>
                    <a:cubicBezTo>
                      <a:pt x="1339084" y="3324963"/>
                      <a:pt x="1338615" y="3324963"/>
                      <a:pt x="1309084" y="3324963"/>
                    </a:cubicBezTo>
                    <a:cubicBezTo>
                      <a:pt x="1091529" y="3542378"/>
                      <a:pt x="1091529" y="3542378"/>
                      <a:pt x="1091529" y="3542378"/>
                    </a:cubicBezTo>
                    <a:cubicBezTo>
                      <a:pt x="1057770" y="3602355"/>
                      <a:pt x="967747" y="3632343"/>
                      <a:pt x="903981" y="3632343"/>
                    </a:cubicBezTo>
                    <a:cubicBezTo>
                      <a:pt x="810207" y="3632343"/>
                      <a:pt x="746441" y="3602355"/>
                      <a:pt x="716433" y="3572367"/>
                    </a:cubicBezTo>
                    <a:cubicBezTo>
                      <a:pt x="592651" y="3478653"/>
                      <a:pt x="592651" y="3478653"/>
                      <a:pt x="592651" y="3478653"/>
                    </a:cubicBezTo>
                    <a:cubicBezTo>
                      <a:pt x="498877" y="3354951"/>
                      <a:pt x="498877" y="3197512"/>
                      <a:pt x="592651" y="3073810"/>
                    </a:cubicBezTo>
                    <a:cubicBezTo>
                      <a:pt x="780199" y="2826406"/>
                      <a:pt x="780199" y="2826406"/>
                      <a:pt x="780199" y="2826406"/>
                    </a:cubicBezTo>
                    <a:cubicBezTo>
                      <a:pt x="780199" y="2762680"/>
                      <a:pt x="780199" y="2762680"/>
                      <a:pt x="780199" y="2762680"/>
                    </a:cubicBezTo>
                    <a:cubicBezTo>
                      <a:pt x="716433" y="2668967"/>
                      <a:pt x="686425" y="2579001"/>
                      <a:pt x="656418" y="2485288"/>
                    </a:cubicBezTo>
                    <a:cubicBezTo>
                      <a:pt x="656410" y="2485280"/>
                      <a:pt x="622659" y="2451547"/>
                      <a:pt x="622659" y="2421562"/>
                    </a:cubicBezTo>
                    <a:cubicBezTo>
                      <a:pt x="311330" y="2421562"/>
                      <a:pt x="311330" y="2421562"/>
                      <a:pt x="311330" y="2421562"/>
                    </a:cubicBezTo>
                    <a:cubicBezTo>
                      <a:pt x="157540" y="2421562"/>
                      <a:pt x="30008" y="2327849"/>
                      <a:pt x="30008" y="2174158"/>
                    </a:cubicBezTo>
                    <a:cubicBezTo>
                      <a:pt x="0" y="2016719"/>
                      <a:pt x="0" y="2016719"/>
                      <a:pt x="0" y="2016719"/>
                    </a:cubicBezTo>
                    <a:cubicBezTo>
                      <a:pt x="0" y="1863029"/>
                      <a:pt x="123782" y="1739327"/>
                      <a:pt x="281322" y="1739327"/>
                    </a:cubicBezTo>
                    <a:cubicBezTo>
                      <a:pt x="562644" y="1705590"/>
                      <a:pt x="562644" y="1705590"/>
                      <a:pt x="562644" y="1705590"/>
                    </a:cubicBezTo>
                    <a:cubicBezTo>
                      <a:pt x="592651" y="1675601"/>
                      <a:pt x="622659" y="1645613"/>
                      <a:pt x="656418" y="1615625"/>
                    </a:cubicBezTo>
                    <a:cubicBezTo>
                      <a:pt x="686425" y="1521911"/>
                      <a:pt x="716433" y="1458185"/>
                      <a:pt x="746441" y="1364472"/>
                    </a:cubicBezTo>
                    <a:cubicBezTo>
                      <a:pt x="746441" y="1364431"/>
                      <a:pt x="746441" y="1334463"/>
                      <a:pt x="746441" y="1304495"/>
                    </a:cubicBezTo>
                    <a:cubicBezTo>
                      <a:pt x="528885" y="1087079"/>
                      <a:pt x="528885" y="1087079"/>
                      <a:pt x="528885" y="1087079"/>
                    </a:cubicBezTo>
                    <a:cubicBezTo>
                      <a:pt x="468870" y="1023354"/>
                      <a:pt x="435111" y="963377"/>
                      <a:pt x="435111" y="899652"/>
                    </a:cubicBezTo>
                    <a:cubicBezTo>
                      <a:pt x="435111" y="805938"/>
                      <a:pt x="468870" y="745961"/>
                      <a:pt x="498877" y="712224"/>
                    </a:cubicBezTo>
                    <a:cubicBezTo>
                      <a:pt x="622659" y="588522"/>
                      <a:pt x="622659" y="588522"/>
                      <a:pt x="622659" y="588522"/>
                    </a:cubicBezTo>
                    <a:cubicBezTo>
                      <a:pt x="716433" y="494808"/>
                      <a:pt x="873973" y="464820"/>
                      <a:pt x="997755" y="558534"/>
                    </a:cubicBezTo>
                    <a:cubicBezTo>
                      <a:pt x="1245318" y="775950"/>
                      <a:pt x="1245318" y="775950"/>
                      <a:pt x="1245318" y="775950"/>
                    </a:cubicBezTo>
                    <a:cubicBezTo>
                      <a:pt x="1309084" y="775950"/>
                      <a:pt x="1309084" y="775950"/>
                      <a:pt x="1309084" y="775950"/>
                    </a:cubicBezTo>
                    <a:cubicBezTo>
                      <a:pt x="1402858" y="712224"/>
                      <a:pt x="1496632" y="682236"/>
                      <a:pt x="1590406" y="652248"/>
                    </a:cubicBezTo>
                    <a:cubicBezTo>
                      <a:pt x="1620414" y="618511"/>
                      <a:pt x="1620414" y="618511"/>
                      <a:pt x="1650421" y="588522"/>
                    </a:cubicBezTo>
                    <a:cubicBezTo>
                      <a:pt x="1650421" y="307381"/>
                      <a:pt x="1650421" y="307381"/>
                      <a:pt x="1650421" y="307381"/>
                    </a:cubicBezTo>
                    <a:cubicBezTo>
                      <a:pt x="1650421" y="217416"/>
                      <a:pt x="1684180" y="153691"/>
                      <a:pt x="1714188" y="89965"/>
                    </a:cubicBezTo>
                    <a:cubicBezTo>
                      <a:pt x="1777954" y="29988"/>
                      <a:pt x="1837969" y="0"/>
                      <a:pt x="1901736" y="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8" name="Freeform 8">
                <a:extLst>
                  <a:ext uri="{FF2B5EF4-FFF2-40B4-BE49-F238E27FC236}">
                    <a16:creationId xmlns:a16="http://schemas.microsoft.com/office/drawing/2014/main" id="{D60A877F-F2D6-47D4-991D-D0DE256D2EDC}"/>
                  </a:ext>
                </a:extLst>
              </p:cNvPr>
              <p:cNvSpPr>
                <a:spLocks/>
              </p:cNvSpPr>
              <p:nvPr/>
            </p:nvSpPr>
            <p:spPr bwMode="auto">
              <a:xfrm>
                <a:off x="3886419" y="1873250"/>
                <a:ext cx="1392962" cy="1398588"/>
              </a:xfrm>
              <a:custGeom>
                <a:avLst/>
                <a:gdLst/>
                <a:ahLst/>
                <a:cxnLst/>
                <a:rect l="l" t="t" r="r" b="b"/>
                <a:pathLst>
                  <a:path w="1392962" h="1398588">
                    <a:moveTo>
                      <a:pt x="697204" y="282575"/>
                    </a:moveTo>
                    <a:cubicBezTo>
                      <a:pt x="573311" y="282575"/>
                      <a:pt x="449325" y="312553"/>
                      <a:pt x="385556" y="406159"/>
                    </a:cubicBezTo>
                    <a:cubicBezTo>
                      <a:pt x="231555" y="589614"/>
                      <a:pt x="231555" y="870433"/>
                      <a:pt x="419311" y="1027751"/>
                    </a:cubicBezTo>
                    <a:cubicBezTo>
                      <a:pt x="479434" y="1087623"/>
                      <a:pt x="573311" y="1117600"/>
                      <a:pt x="697204" y="1117600"/>
                    </a:cubicBezTo>
                    <a:cubicBezTo>
                      <a:pt x="824837" y="1117600"/>
                      <a:pt x="914974" y="1057729"/>
                      <a:pt x="1008852" y="994016"/>
                    </a:cubicBezTo>
                    <a:cubicBezTo>
                      <a:pt x="1166593" y="810561"/>
                      <a:pt x="1166593" y="529743"/>
                      <a:pt x="978837" y="372424"/>
                    </a:cubicBezTo>
                    <a:cubicBezTo>
                      <a:pt x="884960" y="312553"/>
                      <a:pt x="791082" y="282575"/>
                      <a:pt x="697204" y="282575"/>
                    </a:cubicBezTo>
                    <a:close/>
                    <a:moveTo>
                      <a:pt x="697204" y="0"/>
                    </a:moveTo>
                    <a:cubicBezTo>
                      <a:pt x="854807" y="0"/>
                      <a:pt x="1042466" y="63776"/>
                      <a:pt x="1166275" y="187411"/>
                    </a:cubicBezTo>
                    <a:cubicBezTo>
                      <a:pt x="1447686" y="434961"/>
                      <a:pt x="1477742" y="869922"/>
                      <a:pt x="1196331" y="1151178"/>
                    </a:cubicBezTo>
                    <a:cubicBezTo>
                      <a:pt x="1072523" y="1304883"/>
                      <a:pt x="884864" y="1398588"/>
                      <a:pt x="697204" y="1398588"/>
                    </a:cubicBezTo>
                    <a:cubicBezTo>
                      <a:pt x="509545" y="1398588"/>
                      <a:pt x="355680" y="1334813"/>
                      <a:pt x="231872" y="1211177"/>
                    </a:cubicBezTo>
                    <a:cubicBezTo>
                      <a:pt x="-49539" y="963627"/>
                      <a:pt x="-79596" y="528666"/>
                      <a:pt x="168021" y="217480"/>
                    </a:cubicBezTo>
                    <a:cubicBezTo>
                      <a:pt x="291985" y="93705"/>
                      <a:pt x="479489" y="0"/>
                      <a:pt x="697204" y="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99" name="Group 89">
            <a:extLst>
              <a:ext uri="{FF2B5EF4-FFF2-40B4-BE49-F238E27FC236}">
                <a16:creationId xmlns:a16="http://schemas.microsoft.com/office/drawing/2014/main" id="{E8CBEF0F-3E0A-447A-9377-03EEC4B2817E}"/>
              </a:ext>
            </a:extLst>
          </p:cNvPr>
          <p:cNvGrpSpPr/>
          <p:nvPr/>
        </p:nvGrpSpPr>
        <p:grpSpPr>
          <a:xfrm>
            <a:off x="10288015" y="1652370"/>
            <a:ext cx="446947" cy="446948"/>
            <a:chOff x="3197991" y="5972112"/>
            <a:chExt cx="388282" cy="388283"/>
          </a:xfrm>
          <a:solidFill>
            <a:srgbClr val="FFFFFF"/>
          </a:solidFill>
        </p:grpSpPr>
        <p:sp>
          <p:nvSpPr>
            <p:cNvPr id="100" name="Freeform 371">
              <a:extLst>
                <a:ext uri="{FF2B5EF4-FFF2-40B4-BE49-F238E27FC236}">
                  <a16:creationId xmlns:a16="http://schemas.microsoft.com/office/drawing/2014/main" id="{347B83DF-7A3A-4B05-BA34-6686D4FA43A0}"/>
                </a:ext>
              </a:extLst>
            </p:cNvPr>
            <p:cNvSpPr>
              <a:spLocks noEditPoints="1"/>
            </p:cNvSpPr>
            <p:nvPr/>
          </p:nvSpPr>
          <p:spPr bwMode="auto">
            <a:xfrm>
              <a:off x="3255719" y="6029840"/>
              <a:ext cx="272826" cy="272826"/>
            </a:xfrm>
            <a:custGeom>
              <a:avLst/>
              <a:gdLst>
                <a:gd name="T0" fmla="*/ 144 w 146"/>
                <a:gd name="T1" fmla="*/ 0 h 146"/>
                <a:gd name="T2" fmla="*/ 1 w 146"/>
                <a:gd name="T3" fmla="*/ 0 h 146"/>
                <a:gd name="T4" fmla="*/ 0 w 146"/>
                <a:gd name="T5" fmla="*/ 1 h 146"/>
                <a:gd name="T6" fmla="*/ 0 w 146"/>
                <a:gd name="T7" fmla="*/ 144 h 146"/>
                <a:gd name="T8" fmla="*/ 1 w 146"/>
                <a:gd name="T9" fmla="*/ 146 h 146"/>
                <a:gd name="T10" fmla="*/ 144 w 146"/>
                <a:gd name="T11" fmla="*/ 146 h 146"/>
                <a:gd name="T12" fmla="*/ 146 w 146"/>
                <a:gd name="T13" fmla="*/ 144 h 146"/>
                <a:gd name="T14" fmla="*/ 146 w 146"/>
                <a:gd name="T15" fmla="*/ 1 h 146"/>
                <a:gd name="T16" fmla="*/ 144 w 146"/>
                <a:gd name="T17" fmla="*/ 0 h 146"/>
                <a:gd name="T18" fmla="*/ 132 w 146"/>
                <a:gd name="T19" fmla="*/ 132 h 146"/>
                <a:gd name="T20" fmla="*/ 14 w 146"/>
                <a:gd name="T21" fmla="*/ 132 h 146"/>
                <a:gd name="T22" fmla="*/ 13 w 146"/>
                <a:gd name="T23" fmla="*/ 131 h 146"/>
                <a:gd name="T24" fmla="*/ 13 w 146"/>
                <a:gd name="T25" fmla="*/ 14 h 146"/>
                <a:gd name="T26" fmla="*/ 14 w 146"/>
                <a:gd name="T27" fmla="*/ 13 h 146"/>
                <a:gd name="T28" fmla="*/ 132 w 146"/>
                <a:gd name="T29" fmla="*/ 13 h 146"/>
                <a:gd name="T30" fmla="*/ 132 w 146"/>
                <a:gd name="T31" fmla="*/ 14 h 146"/>
                <a:gd name="T32" fmla="*/ 132 w 146"/>
                <a:gd name="T33" fmla="*/ 131 h 146"/>
                <a:gd name="T34" fmla="*/ 132 w 146"/>
                <a:gd name="T35" fmla="*/ 13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146">
                  <a:moveTo>
                    <a:pt x="144" y="0"/>
                  </a:moveTo>
                  <a:cubicBezTo>
                    <a:pt x="1" y="0"/>
                    <a:pt x="1" y="0"/>
                    <a:pt x="1" y="0"/>
                  </a:cubicBezTo>
                  <a:cubicBezTo>
                    <a:pt x="0" y="0"/>
                    <a:pt x="0" y="0"/>
                    <a:pt x="0" y="1"/>
                  </a:cubicBezTo>
                  <a:cubicBezTo>
                    <a:pt x="0" y="144"/>
                    <a:pt x="0" y="144"/>
                    <a:pt x="0" y="144"/>
                  </a:cubicBezTo>
                  <a:cubicBezTo>
                    <a:pt x="0" y="145"/>
                    <a:pt x="0" y="146"/>
                    <a:pt x="1" y="146"/>
                  </a:cubicBezTo>
                  <a:cubicBezTo>
                    <a:pt x="144" y="146"/>
                    <a:pt x="144" y="146"/>
                    <a:pt x="144" y="146"/>
                  </a:cubicBezTo>
                  <a:cubicBezTo>
                    <a:pt x="145" y="146"/>
                    <a:pt x="146" y="145"/>
                    <a:pt x="146" y="144"/>
                  </a:cubicBezTo>
                  <a:cubicBezTo>
                    <a:pt x="146" y="1"/>
                    <a:pt x="146" y="1"/>
                    <a:pt x="146" y="1"/>
                  </a:cubicBezTo>
                  <a:cubicBezTo>
                    <a:pt x="146" y="0"/>
                    <a:pt x="145" y="0"/>
                    <a:pt x="144" y="0"/>
                  </a:cubicBezTo>
                  <a:moveTo>
                    <a:pt x="132" y="132"/>
                  </a:moveTo>
                  <a:cubicBezTo>
                    <a:pt x="14" y="132"/>
                    <a:pt x="14" y="132"/>
                    <a:pt x="14" y="132"/>
                  </a:cubicBezTo>
                  <a:cubicBezTo>
                    <a:pt x="14" y="132"/>
                    <a:pt x="13" y="132"/>
                    <a:pt x="13" y="131"/>
                  </a:cubicBezTo>
                  <a:cubicBezTo>
                    <a:pt x="13" y="14"/>
                    <a:pt x="13" y="14"/>
                    <a:pt x="13" y="14"/>
                  </a:cubicBezTo>
                  <a:cubicBezTo>
                    <a:pt x="13" y="14"/>
                    <a:pt x="14" y="13"/>
                    <a:pt x="14" y="13"/>
                  </a:cubicBezTo>
                  <a:cubicBezTo>
                    <a:pt x="132" y="13"/>
                    <a:pt x="132" y="13"/>
                    <a:pt x="132" y="13"/>
                  </a:cubicBezTo>
                  <a:cubicBezTo>
                    <a:pt x="132" y="13"/>
                    <a:pt x="132" y="14"/>
                    <a:pt x="132" y="14"/>
                  </a:cubicBezTo>
                  <a:cubicBezTo>
                    <a:pt x="132" y="131"/>
                    <a:pt x="132" y="131"/>
                    <a:pt x="132" y="131"/>
                  </a:cubicBezTo>
                  <a:cubicBezTo>
                    <a:pt x="132" y="132"/>
                    <a:pt x="132" y="132"/>
                    <a:pt x="132" y="13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01" name="Freeform 372">
              <a:extLst>
                <a:ext uri="{FF2B5EF4-FFF2-40B4-BE49-F238E27FC236}">
                  <a16:creationId xmlns:a16="http://schemas.microsoft.com/office/drawing/2014/main" id="{A7C65FD0-1F9E-4A98-BBEB-1C6AE2D7AAD2}"/>
                </a:ext>
              </a:extLst>
            </p:cNvPr>
            <p:cNvSpPr>
              <a:spLocks/>
            </p:cNvSpPr>
            <p:nvPr/>
          </p:nvSpPr>
          <p:spPr bwMode="auto">
            <a:xfrm>
              <a:off x="3299213" y="5972112"/>
              <a:ext cx="33214" cy="37168"/>
            </a:xfrm>
            <a:custGeom>
              <a:avLst/>
              <a:gdLst>
                <a:gd name="T0" fmla="*/ 18 w 18"/>
                <a:gd name="T1" fmla="*/ 1 h 20"/>
                <a:gd name="T2" fmla="*/ 18 w 18"/>
                <a:gd name="T3" fmla="*/ 19 h 20"/>
                <a:gd name="T4" fmla="*/ 17 w 18"/>
                <a:gd name="T5" fmla="*/ 20 h 20"/>
                <a:gd name="T6" fmla="*/ 1 w 18"/>
                <a:gd name="T7" fmla="*/ 20 h 20"/>
                <a:gd name="T8" fmla="*/ 0 w 18"/>
                <a:gd name="T9" fmla="*/ 19 h 20"/>
                <a:gd name="T10" fmla="*/ 0 w 18"/>
                <a:gd name="T11" fmla="*/ 1 h 20"/>
                <a:gd name="T12" fmla="*/ 1 w 18"/>
                <a:gd name="T13" fmla="*/ 0 h 20"/>
                <a:gd name="T14" fmla="*/ 17 w 18"/>
                <a:gd name="T15" fmla="*/ 0 h 20"/>
                <a:gd name="T16" fmla="*/ 18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
                  </a:moveTo>
                  <a:cubicBezTo>
                    <a:pt x="18" y="19"/>
                    <a:pt x="18" y="19"/>
                    <a:pt x="18" y="19"/>
                  </a:cubicBezTo>
                  <a:cubicBezTo>
                    <a:pt x="18" y="19"/>
                    <a:pt x="17" y="20"/>
                    <a:pt x="17" y="20"/>
                  </a:cubicBezTo>
                  <a:cubicBezTo>
                    <a:pt x="1" y="20"/>
                    <a:pt x="1" y="20"/>
                    <a:pt x="1" y="20"/>
                  </a:cubicBezTo>
                  <a:cubicBezTo>
                    <a:pt x="1" y="20"/>
                    <a:pt x="0" y="19"/>
                    <a:pt x="0" y="19"/>
                  </a:cubicBezTo>
                  <a:cubicBezTo>
                    <a:pt x="0" y="1"/>
                    <a:pt x="0" y="1"/>
                    <a:pt x="0" y="1"/>
                  </a:cubicBezTo>
                  <a:cubicBezTo>
                    <a:pt x="0" y="0"/>
                    <a:pt x="1" y="0"/>
                    <a:pt x="1" y="0"/>
                  </a:cubicBezTo>
                  <a:cubicBezTo>
                    <a:pt x="17" y="0"/>
                    <a:pt x="17" y="0"/>
                    <a:pt x="17" y="0"/>
                  </a:cubicBezTo>
                  <a:cubicBezTo>
                    <a:pt x="17" y="0"/>
                    <a:pt x="18" y="0"/>
                    <a:pt x="1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02" name="Freeform 373">
              <a:extLst>
                <a:ext uri="{FF2B5EF4-FFF2-40B4-BE49-F238E27FC236}">
                  <a16:creationId xmlns:a16="http://schemas.microsoft.com/office/drawing/2014/main" id="{C556AC03-5FC2-45A6-9B8F-2C4E04B75C81}"/>
                </a:ext>
              </a:extLst>
            </p:cNvPr>
            <p:cNvSpPr>
              <a:spLocks/>
            </p:cNvSpPr>
            <p:nvPr/>
          </p:nvSpPr>
          <p:spPr bwMode="auto">
            <a:xfrm>
              <a:off x="3375130" y="5972112"/>
              <a:ext cx="34004" cy="37168"/>
            </a:xfrm>
            <a:custGeom>
              <a:avLst/>
              <a:gdLst>
                <a:gd name="T0" fmla="*/ 18 w 18"/>
                <a:gd name="T1" fmla="*/ 1 h 20"/>
                <a:gd name="T2" fmla="*/ 18 w 18"/>
                <a:gd name="T3" fmla="*/ 19 h 20"/>
                <a:gd name="T4" fmla="*/ 17 w 18"/>
                <a:gd name="T5" fmla="*/ 20 h 20"/>
                <a:gd name="T6" fmla="*/ 1 w 18"/>
                <a:gd name="T7" fmla="*/ 20 h 20"/>
                <a:gd name="T8" fmla="*/ 0 w 18"/>
                <a:gd name="T9" fmla="*/ 19 h 20"/>
                <a:gd name="T10" fmla="*/ 0 w 18"/>
                <a:gd name="T11" fmla="*/ 1 h 20"/>
                <a:gd name="T12" fmla="*/ 1 w 18"/>
                <a:gd name="T13" fmla="*/ 0 h 20"/>
                <a:gd name="T14" fmla="*/ 17 w 18"/>
                <a:gd name="T15" fmla="*/ 0 h 20"/>
                <a:gd name="T16" fmla="*/ 18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
                  </a:moveTo>
                  <a:cubicBezTo>
                    <a:pt x="18" y="19"/>
                    <a:pt x="18" y="19"/>
                    <a:pt x="18" y="19"/>
                  </a:cubicBezTo>
                  <a:cubicBezTo>
                    <a:pt x="18" y="19"/>
                    <a:pt x="17" y="20"/>
                    <a:pt x="17" y="20"/>
                  </a:cubicBezTo>
                  <a:cubicBezTo>
                    <a:pt x="1" y="20"/>
                    <a:pt x="1" y="20"/>
                    <a:pt x="1" y="20"/>
                  </a:cubicBezTo>
                  <a:cubicBezTo>
                    <a:pt x="1" y="20"/>
                    <a:pt x="0" y="19"/>
                    <a:pt x="0" y="19"/>
                  </a:cubicBezTo>
                  <a:cubicBezTo>
                    <a:pt x="0" y="1"/>
                    <a:pt x="0" y="1"/>
                    <a:pt x="0" y="1"/>
                  </a:cubicBezTo>
                  <a:cubicBezTo>
                    <a:pt x="0" y="0"/>
                    <a:pt x="1" y="0"/>
                    <a:pt x="1" y="0"/>
                  </a:cubicBezTo>
                  <a:cubicBezTo>
                    <a:pt x="17" y="0"/>
                    <a:pt x="17" y="0"/>
                    <a:pt x="17" y="0"/>
                  </a:cubicBezTo>
                  <a:cubicBezTo>
                    <a:pt x="17" y="0"/>
                    <a:pt x="18" y="0"/>
                    <a:pt x="1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03" name="Freeform 374">
              <a:extLst>
                <a:ext uri="{FF2B5EF4-FFF2-40B4-BE49-F238E27FC236}">
                  <a16:creationId xmlns:a16="http://schemas.microsoft.com/office/drawing/2014/main" id="{9591173F-A993-442E-A1DC-301F439A1472}"/>
                </a:ext>
              </a:extLst>
            </p:cNvPr>
            <p:cNvSpPr>
              <a:spLocks/>
            </p:cNvSpPr>
            <p:nvPr/>
          </p:nvSpPr>
          <p:spPr bwMode="auto">
            <a:xfrm>
              <a:off x="3451837" y="5972112"/>
              <a:ext cx="31632" cy="37168"/>
            </a:xfrm>
            <a:custGeom>
              <a:avLst/>
              <a:gdLst>
                <a:gd name="T0" fmla="*/ 17 w 17"/>
                <a:gd name="T1" fmla="*/ 1 h 20"/>
                <a:gd name="T2" fmla="*/ 17 w 17"/>
                <a:gd name="T3" fmla="*/ 19 h 20"/>
                <a:gd name="T4" fmla="*/ 16 w 17"/>
                <a:gd name="T5" fmla="*/ 20 h 20"/>
                <a:gd name="T6" fmla="*/ 1 w 17"/>
                <a:gd name="T7" fmla="*/ 20 h 20"/>
                <a:gd name="T8" fmla="*/ 0 w 17"/>
                <a:gd name="T9" fmla="*/ 19 h 20"/>
                <a:gd name="T10" fmla="*/ 0 w 17"/>
                <a:gd name="T11" fmla="*/ 1 h 20"/>
                <a:gd name="T12" fmla="*/ 1 w 17"/>
                <a:gd name="T13" fmla="*/ 0 h 20"/>
                <a:gd name="T14" fmla="*/ 16 w 17"/>
                <a:gd name="T15" fmla="*/ 0 h 20"/>
                <a:gd name="T16" fmla="*/ 17 w 17"/>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7" y="1"/>
                  </a:moveTo>
                  <a:cubicBezTo>
                    <a:pt x="17" y="19"/>
                    <a:pt x="17" y="19"/>
                    <a:pt x="17" y="19"/>
                  </a:cubicBezTo>
                  <a:cubicBezTo>
                    <a:pt x="17" y="19"/>
                    <a:pt x="17" y="20"/>
                    <a:pt x="16" y="20"/>
                  </a:cubicBezTo>
                  <a:cubicBezTo>
                    <a:pt x="1" y="20"/>
                    <a:pt x="1" y="20"/>
                    <a:pt x="1" y="20"/>
                  </a:cubicBezTo>
                  <a:cubicBezTo>
                    <a:pt x="1" y="20"/>
                    <a:pt x="0" y="19"/>
                    <a:pt x="0" y="19"/>
                  </a:cubicBezTo>
                  <a:cubicBezTo>
                    <a:pt x="0" y="1"/>
                    <a:pt x="0" y="1"/>
                    <a:pt x="0" y="1"/>
                  </a:cubicBezTo>
                  <a:cubicBezTo>
                    <a:pt x="0" y="0"/>
                    <a:pt x="1" y="0"/>
                    <a:pt x="1" y="0"/>
                  </a:cubicBezTo>
                  <a:cubicBezTo>
                    <a:pt x="16" y="0"/>
                    <a:pt x="16" y="0"/>
                    <a:pt x="16" y="0"/>
                  </a:cubicBezTo>
                  <a:cubicBezTo>
                    <a:pt x="17" y="0"/>
                    <a:pt x="17" y="0"/>
                    <a:pt x="1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04" name="Freeform 375">
              <a:extLst>
                <a:ext uri="{FF2B5EF4-FFF2-40B4-BE49-F238E27FC236}">
                  <a16:creationId xmlns:a16="http://schemas.microsoft.com/office/drawing/2014/main" id="{22E1D4C1-8F58-4E91-A874-B43BCCC93606}"/>
                </a:ext>
              </a:extLst>
            </p:cNvPr>
            <p:cNvSpPr>
              <a:spLocks/>
            </p:cNvSpPr>
            <p:nvPr/>
          </p:nvSpPr>
          <p:spPr bwMode="auto">
            <a:xfrm>
              <a:off x="3451837" y="6323227"/>
              <a:ext cx="31632" cy="37168"/>
            </a:xfrm>
            <a:custGeom>
              <a:avLst/>
              <a:gdLst>
                <a:gd name="T0" fmla="*/ 0 w 17"/>
                <a:gd name="T1" fmla="*/ 19 h 20"/>
                <a:gd name="T2" fmla="*/ 0 w 17"/>
                <a:gd name="T3" fmla="*/ 1 h 20"/>
                <a:gd name="T4" fmla="*/ 1 w 17"/>
                <a:gd name="T5" fmla="*/ 0 h 20"/>
                <a:gd name="T6" fmla="*/ 16 w 17"/>
                <a:gd name="T7" fmla="*/ 0 h 20"/>
                <a:gd name="T8" fmla="*/ 17 w 17"/>
                <a:gd name="T9" fmla="*/ 1 h 20"/>
                <a:gd name="T10" fmla="*/ 17 w 17"/>
                <a:gd name="T11" fmla="*/ 19 h 20"/>
                <a:gd name="T12" fmla="*/ 16 w 17"/>
                <a:gd name="T13" fmla="*/ 20 h 20"/>
                <a:gd name="T14" fmla="*/ 1 w 17"/>
                <a:gd name="T15" fmla="*/ 20 h 20"/>
                <a:gd name="T16" fmla="*/ 0 w 17"/>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0" y="19"/>
                  </a:moveTo>
                  <a:cubicBezTo>
                    <a:pt x="0" y="1"/>
                    <a:pt x="0" y="1"/>
                    <a:pt x="0" y="1"/>
                  </a:cubicBezTo>
                  <a:cubicBezTo>
                    <a:pt x="0" y="1"/>
                    <a:pt x="1" y="0"/>
                    <a:pt x="1" y="0"/>
                  </a:cubicBezTo>
                  <a:cubicBezTo>
                    <a:pt x="16" y="0"/>
                    <a:pt x="16" y="0"/>
                    <a:pt x="16" y="0"/>
                  </a:cubicBezTo>
                  <a:cubicBezTo>
                    <a:pt x="17" y="0"/>
                    <a:pt x="17" y="1"/>
                    <a:pt x="17" y="1"/>
                  </a:cubicBezTo>
                  <a:cubicBezTo>
                    <a:pt x="17" y="19"/>
                    <a:pt x="17" y="19"/>
                    <a:pt x="17" y="19"/>
                  </a:cubicBezTo>
                  <a:cubicBezTo>
                    <a:pt x="17" y="20"/>
                    <a:pt x="17" y="20"/>
                    <a:pt x="16" y="20"/>
                  </a:cubicBezTo>
                  <a:cubicBezTo>
                    <a:pt x="1" y="20"/>
                    <a:pt x="1" y="20"/>
                    <a:pt x="1" y="20"/>
                  </a:cubicBezTo>
                  <a:cubicBezTo>
                    <a:pt x="1" y="20"/>
                    <a:pt x="0" y="20"/>
                    <a:pt x="0"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05" name="Freeform 376">
              <a:extLst>
                <a:ext uri="{FF2B5EF4-FFF2-40B4-BE49-F238E27FC236}">
                  <a16:creationId xmlns:a16="http://schemas.microsoft.com/office/drawing/2014/main" id="{EA9F9409-7F09-4AE2-8CF0-B31BE7389A83}"/>
                </a:ext>
              </a:extLst>
            </p:cNvPr>
            <p:cNvSpPr>
              <a:spLocks/>
            </p:cNvSpPr>
            <p:nvPr/>
          </p:nvSpPr>
          <p:spPr bwMode="auto">
            <a:xfrm>
              <a:off x="3375130" y="6323227"/>
              <a:ext cx="34004" cy="37168"/>
            </a:xfrm>
            <a:custGeom>
              <a:avLst/>
              <a:gdLst>
                <a:gd name="T0" fmla="*/ 0 w 18"/>
                <a:gd name="T1" fmla="*/ 19 h 20"/>
                <a:gd name="T2" fmla="*/ 0 w 18"/>
                <a:gd name="T3" fmla="*/ 1 h 20"/>
                <a:gd name="T4" fmla="*/ 1 w 18"/>
                <a:gd name="T5" fmla="*/ 0 h 20"/>
                <a:gd name="T6" fmla="*/ 17 w 18"/>
                <a:gd name="T7" fmla="*/ 0 h 20"/>
                <a:gd name="T8" fmla="*/ 18 w 18"/>
                <a:gd name="T9" fmla="*/ 1 h 20"/>
                <a:gd name="T10" fmla="*/ 18 w 18"/>
                <a:gd name="T11" fmla="*/ 19 h 20"/>
                <a:gd name="T12" fmla="*/ 17 w 18"/>
                <a:gd name="T13" fmla="*/ 20 h 20"/>
                <a:gd name="T14" fmla="*/ 1 w 18"/>
                <a:gd name="T15" fmla="*/ 20 h 20"/>
                <a:gd name="T16" fmla="*/ 0 w 18"/>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0" y="19"/>
                  </a:moveTo>
                  <a:cubicBezTo>
                    <a:pt x="0" y="1"/>
                    <a:pt x="0" y="1"/>
                    <a:pt x="0" y="1"/>
                  </a:cubicBezTo>
                  <a:cubicBezTo>
                    <a:pt x="0" y="1"/>
                    <a:pt x="1" y="0"/>
                    <a:pt x="1" y="0"/>
                  </a:cubicBezTo>
                  <a:cubicBezTo>
                    <a:pt x="17" y="0"/>
                    <a:pt x="17" y="0"/>
                    <a:pt x="17" y="0"/>
                  </a:cubicBezTo>
                  <a:cubicBezTo>
                    <a:pt x="17" y="0"/>
                    <a:pt x="18" y="1"/>
                    <a:pt x="18" y="1"/>
                  </a:cubicBezTo>
                  <a:cubicBezTo>
                    <a:pt x="18" y="19"/>
                    <a:pt x="18" y="19"/>
                    <a:pt x="18" y="19"/>
                  </a:cubicBezTo>
                  <a:cubicBezTo>
                    <a:pt x="18" y="20"/>
                    <a:pt x="17" y="20"/>
                    <a:pt x="17" y="20"/>
                  </a:cubicBezTo>
                  <a:cubicBezTo>
                    <a:pt x="1" y="20"/>
                    <a:pt x="1" y="20"/>
                    <a:pt x="1" y="20"/>
                  </a:cubicBezTo>
                  <a:cubicBezTo>
                    <a:pt x="1" y="20"/>
                    <a:pt x="0" y="20"/>
                    <a:pt x="0"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06" name="Freeform 377">
              <a:extLst>
                <a:ext uri="{FF2B5EF4-FFF2-40B4-BE49-F238E27FC236}">
                  <a16:creationId xmlns:a16="http://schemas.microsoft.com/office/drawing/2014/main" id="{25E02C26-2870-4F40-8DE8-396AA9679A0F}"/>
                </a:ext>
              </a:extLst>
            </p:cNvPr>
            <p:cNvSpPr>
              <a:spLocks/>
            </p:cNvSpPr>
            <p:nvPr/>
          </p:nvSpPr>
          <p:spPr bwMode="auto">
            <a:xfrm>
              <a:off x="3299213" y="6323227"/>
              <a:ext cx="33214" cy="37168"/>
            </a:xfrm>
            <a:custGeom>
              <a:avLst/>
              <a:gdLst>
                <a:gd name="T0" fmla="*/ 0 w 18"/>
                <a:gd name="T1" fmla="*/ 19 h 20"/>
                <a:gd name="T2" fmla="*/ 0 w 18"/>
                <a:gd name="T3" fmla="*/ 1 h 20"/>
                <a:gd name="T4" fmla="*/ 1 w 18"/>
                <a:gd name="T5" fmla="*/ 0 h 20"/>
                <a:gd name="T6" fmla="*/ 17 w 18"/>
                <a:gd name="T7" fmla="*/ 0 h 20"/>
                <a:gd name="T8" fmla="*/ 18 w 18"/>
                <a:gd name="T9" fmla="*/ 1 h 20"/>
                <a:gd name="T10" fmla="*/ 18 w 18"/>
                <a:gd name="T11" fmla="*/ 19 h 20"/>
                <a:gd name="T12" fmla="*/ 17 w 18"/>
                <a:gd name="T13" fmla="*/ 20 h 20"/>
                <a:gd name="T14" fmla="*/ 1 w 18"/>
                <a:gd name="T15" fmla="*/ 20 h 20"/>
                <a:gd name="T16" fmla="*/ 0 w 18"/>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0" y="19"/>
                  </a:moveTo>
                  <a:cubicBezTo>
                    <a:pt x="0" y="1"/>
                    <a:pt x="0" y="1"/>
                    <a:pt x="0" y="1"/>
                  </a:cubicBezTo>
                  <a:cubicBezTo>
                    <a:pt x="0" y="1"/>
                    <a:pt x="1" y="0"/>
                    <a:pt x="1" y="0"/>
                  </a:cubicBezTo>
                  <a:cubicBezTo>
                    <a:pt x="17" y="0"/>
                    <a:pt x="17" y="0"/>
                    <a:pt x="17" y="0"/>
                  </a:cubicBezTo>
                  <a:cubicBezTo>
                    <a:pt x="17" y="0"/>
                    <a:pt x="18" y="1"/>
                    <a:pt x="18" y="1"/>
                  </a:cubicBezTo>
                  <a:cubicBezTo>
                    <a:pt x="18" y="19"/>
                    <a:pt x="18" y="19"/>
                    <a:pt x="18" y="19"/>
                  </a:cubicBezTo>
                  <a:cubicBezTo>
                    <a:pt x="18" y="20"/>
                    <a:pt x="17" y="20"/>
                    <a:pt x="17" y="20"/>
                  </a:cubicBezTo>
                  <a:cubicBezTo>
                    <a:pt x="1" y="20"/>
                    <a:pt x="1" y="20"/>
                    <a:pt x="1" y="20"/>
                  </a:cubicBezTo>
                  <a:cubicBezTo>
                    <a:pt x="1" y="20"/>
                    <a:pt x="0" y="20"/>
                    <a:pt x="0"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07" name="Freeform 378">
              <a:extLst>
                <a:ext uri="{FF2B5EF4-FFF2-40B4-BE49-F238E27FC236}">
                  <a16:creationId xmlns:a16="http://schemas.microsoft.com/office/drawing/2014/main" id="{D595B312-A973-43FE-8A04-40F5FE957A4B}"/>
                </a:ext>
              </a:extLst>
            </p:cNvPr>
            <p:cNvSpPr>
              <a:spLocks/>
            </p:cNvSpPr>
            <p:nvPr/>
          </p:nvSpPr>
          <p:spPr bwMode="auto">
            <a:xfrm>
              <a:off x="3549105" y="6072543"/>
              <a:ext cx="37168" cy="34004"/>
            </a:xfrm>
            <a:custGeom>
              <a:avLst/>
              <a:gdLst>
                <a:gd name="T0" fmla="*/ 19 w 20"/>
                <a:gd name="T1" fmla="*/ 18 h 18"/>
                <a:gd name="T2" fmla="*/ 1 w 20"/>
                <a:gd name="T3" fmla="*/ 18 h 18"/>
                <a:gd name="T4" fmla="*/ 0 w 20"/>
                <a:gd name="T5" fmla="*/ 17 h 18"/>
                <a:gd name="T6" fmla="*/ 0 w 20"/>
                <a:gd name="T7" fmla="*/ 1 h 18"/>
                <a:gd name="T8" fmla="*/ 1 w 20"/>
                <a:gd name="T9" fmla="*/ 0 h 18"/>
                <a:gd name="T10" fmla="*/ 19 w 20"/>
                <a:gd name="T11" fmla="*/ 0 h 18"/>
                <a:gd name="T12" fmla="*/ 20 w 20"/>
                <a:gd name="T13" fmla="*/ 1 h 18"/>
                <a:gd name="T14" fmla="*/ 20 w 20"/>
                <a:gd name="T15" fmla="*/ 17 h 18"/>
                <a:gd name="T16" fmla="*/ 19 w 20"/>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19" y="18"/>
                  </a:moveTo>
                  <a:cubicBezTo>
                    <a:pt x="1" y="18"/>
                    <a:pt x="1" y="18"/>
                    <a:pt x="1" y="18"/>
                  </a:cubicBezTo>
                  <a:cubicBezTo>
                    <a:pt x="1" y="18"/>
                    <a:pt x="0" y="17"/>
                    <a:pt x="0" y="17"/>
                  </a:cubicBezTo>
                  <a:cubicBezTo>
                    <a:pt x="0" y="1"/>
                    <a:pt x="0" y="1"/>
                    <a:pt x="0" y="1"/>
                  </a:cubicBezTo>
                  <a:cubicBezTo>
                    <a:pt x="0" y="1"/>
                    <a:pt x="1" y="0"/>
                    <a:pt x="1" y="0"/>
                  </a:cubicBezTo>
                  <a:cubicBezTo>
                    <a:pt x="19" y="0"/>
                    <a:pt x="19" y="0"/>
                    <a:pt x="19" y="0"/>
                  </a:cubicBezTo>
                  <a:cubicBezTo>
                    <a:pt x="20" y="0"/>
                    <a:pt x="20" y="1"/>
                    <a:pt x="20" y="1"/>
                  </a:cubicBezTo>
                  <a:cubicBezTo>
                    <a:pt x="20" y="17"/>
                    <a:pt x="20" y="17"/>
                    <a:pt x="20" y="17"/>
                  </a:cubicBezTo>
                  <a:cubicBezTo>
                    <a:pt x="20" y="17"/>
                    <a:pt x="20" y="18"/>
                    <a:pt x="19"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08" name="Freeform 379">
              <a:extLst>
                <a:ext uri="{FF2B5EF4-FFF2-40B4-BE49-F238E27FC236}">
                  <a16:creationId xmlns:a16="http://schemas.microsoft.com/office/drawing/2014/main" id="{664CADBD-C8EA-4C6A-A23A-5459D86D6E5F}"/>
                </a:ext>
              </a:extLst>
            </p:cNvPr>
            <p:cNvSpPr>
              <a:spLocks/>
            </p:cNvSpPr>
            <p:nvPr/>
          </p:nvSpPr>
          <p:spPr bwMode="auto">
            <a:xfrm>
              <a:off x="3549105" y="6149251"/>
              <a:ext cx="37168" cy="34004"/>
            </a:xfrm>
            <a:custGeom>
              <a:avLst/>
              <a:gdLst>
                <a:gd name="T0" fmla="*/ 19 w 20"/>
                <a:gd name="T1" fmla="*/ 18 h 18"/>
                <a:gd name="T2" fmla="*/ 1 w 20"/>
                <a:gd name="T3" fmla="*/ 18 h 18"/>
                <a:gd name="T4" fmla="*/ 0 w 20"/>
                <a:gd name="T5" fmla="*/ 16 h 18"/>
                <a:gd name="T6" fmla="*/ 0 w 20"/>
                <a:gd name="T7" fmla="*/ 1 h 18"/>
                <a:gd name="T8" fmla="*/ 1 w 20"/>
                <a:gd name="T9" fmla="*/ 0 h 18"/>
                <a:gd name="T10" fmla="*/ 19 w 20"/>
                <a:gd name="T11" fmla="*/ 0 h 18"/>
                <a:gd name="T12" fmla="*/ 20 w 20"/>
                <a:gd name="T13" fmla="*/ 1 h 18"/>
                <a:gd name="T14" fmla="*/ 20 w 20"/>
                <a:gd name="T15" fmla="*/ 16 h 18"/>
                <a:gd name="T16" fmla="*/ 19 w 20"/>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19" y="18"/>
                  </a:moveTo>
                  <a:cubicBezTo>
                    <a:pt x="1" y="18"/>
                    <a:pt x="1" y="18"/>
                    <a:pt x="1" y="18"/>
                  </a:cubicBezTo>
                  <a:cubicBezTo>
                    <a:pt x="1" y="18"/>
                    <a:pt x="0" y="17"/>
                    <a:pt x="0" y="16"/>
                  </a:cubicBezTo>
                  <a:cubicBezTo>
                    <a:pt x="0" y="1"/>
                    <a:pt x="0" y="1"/>
                    <a:pt x="0" y="1"/>
                  </a:cubicBezTo>
                  <a:cubicBezTo>
                    <a:pt x="0" y="1"/>
                    <a:pt x="1" y="0"/>
                    <a:pt x="1" y="0"/>
                  </a:cubicBezTo>
                  <a:cubicBezTo>
                    <a:pt x="19" y="0"/>
                    <a:pt x="19" y="0"/>
                    <a:pt x="19" y="0"/>
                  </a:cubicBezTo>
                  <a:cubicBezTo>
                    <a:pt x="20" y="0"/>
                    <a:pt x="20" y="1"/>
                    <a:pt x="20" y="1"/>
                  </a:cubicBezTo>
                  <a:cubicBezTo>
                    <a:pt x="20" y="16"/>
                    <a:pt x="20" y="16"/>
                    <a:pt x="20" y="16"/>
                  </a:cubicBezTo>
                  <a:cubicBezTo>
                    <a:pt x="20" y="17"/>
                    <a:pt x="20" y="18"/>
                    <a:pt x="19"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09" name="Freeform 380">
              <a:extLst>
                <a:ext uri="{FF2B5EF4-FFF2-40B4-BE49-F238E27FC236}">
                  <a16:creationId xmlns:a16="http://schemas.microsoft.com/office/drawing/2014/main" id="{2F0AAD82-C747-49A4-B73C-6D6D97964335}"/>
                </a:ext>
              </a:extLst>
            </p:cNvPr>
            <p:cNvSpPr>
              <a:spLocks/>
            </p:cNvSpPr>
            <p:nvPr/>
          </p:nvSpPr>
          <p:spPr bwMode="auto">
            <a:xfrm>
              <a:off x="3549105" y="6225958"/>
              <a:ext cx="37168" cy="31632"/>
            </a:xfrm>
            <a:custGeom>
              <a:avLst/>
              <a:gdLst>
                <a:gd name="T0" fmla="*/ 19 w 20"/>
                <a:gd name="T1" fmla="*/ 17 h 17"/>
                <a:gd name="T2" fmla="*/ 1 w 20"/>
                <a:gd name="T3" fmla="*/ 17 h 17"/>
                <a:gd name="T4" fmla="*/ 0 w 20"/>
                <a:gd name="T5" fmla="*/ 16 h 17"/>
                <a:gd name="T6" fmla="*/ 0 w 20"/>
                <a:gd name="T7" fmla="*/ 1 h 17"/>
                <a:gd name="T8" fmla="*/ 1 w 20"/>
                <a:gd name="T9" fmla="*/ 0 h 17"/>
                <a:gd name="T10" fmla="*/ 19 w 20"/>
                <a:gd name="T11" fmla="*/ 0 h 17"/>
                <a:gd name="T12" fmla="*/ 20 w 20"/>
                <a:gd name="T13" fmla="*/ 1 h 17"/>
                <a:gd name="T14" fmla="*/ 20 w 20"/>
                <a:gd name="T15" fmla="*/ 16 h 17"/>
                <a:gd name="T16" fmla="*/ 19 w 20"/>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7">
                  <a:moveTo>
                    <a:pt x="19" y="17"/>
                  </a:moveTo>
                  <a:cubicBezTo>
                    <a:pt x="1" y="17"/>
                    <a:pt x="1" y="17"/>
                    <a:pt x="1" y="17"/>
                  </a:cubicBezTo>
                  <a:cubicBezTo>
                    <a:pt x="1" y="17"/>
                    <a:pt x="0" y="17"/>
                    <a:pt x="0" y="16"/>
                  </a:cubicBezTo>
                  <a:cubicBezTo>
                    <a:pt x="0" y="1"/>
                    <a:pt x="0" y="1"/>
                    <a:pt x="0" y="1"/>
                  </a:cubicBezTo>
                  <a:cubicBezTo>
                    <a:pt x="0" y="1"/>
                    <a:pt x="1" y="0"/>
                    <a:pt x="1" y="0"/>
                  </a:cubicBezTo>
                  <a:cubicBezTo>
                    <a:pt x="19" y="0"/>
                    <a:pt x="19" y="0"/>
                    <a:pt x="19" y="0"/>
                  </a:cubicBezTo>
                  <a:cubicBezTo>
                    <a:pt x="20" y="0"/>
                    <a:pt x="20" y="1"/>
                    <a:pt x="20" y="1"/>
                  </a:cubicBezTo>
                  <a:cubicBezTo>
                    <a:pt x="20" y="16"/>
                    <a:pt x="20" y="16"/>
                    <a:pt x="20" y="16"/>
                  </a:cubicBezTo>
                  <a:cubicBezTo>
                    <a:pt x="20" y="17"/>
                    <a:pt x="20" y="17"/>
                    <a:pt x="19"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10" name="Freeform 381">
              <a:extLst>
                <a:ext uri="{FF2B5EF4-FFF2-40B4-BE49-F238E27FC236}">
                  <a16:creationId xmlns:a16="http://schemas.microsoft.com/office/drawing/2014/main" id="{378538F2-9F28-4DED-A33B-2D07B060A756}"/>
                </a:ext>
              </a:extLst>
            </p:cNvPr>
            <p:cNvSpPr>
              <a:spLocks/>
            </p:cNvSpPr>
            <p:nvPr/>
          </p:nvSpPr>
          <p:spPr bwMode="auto">
            <a:xfrm>
              <a:off x="3197991" y="6225958"/>
              <a:ext cx="37168" cy="31632"/>
            </a:xfrm>
            <a:custGeom>
              <a:avLst/>
              <a:gdLst>
                <a:gd name="T0" fmla="*/ 1 w 20"/>
                <a:gd name="T1" fmla="*/ 0 h 17"/>
                <a:gd name="T2" fmla="*/ 19 w 20"/>
                <a:gd name="T3" fmla="*/ 0 h 17"/>
                <a:gd name="T4" fmla="*/ 20 w 20"/>
                <a:gd name="T5" fmla="*/ 1 h 17"/>
                <a:gd name="T6" fmla="*/ 20 w 20"/>
                <a:gd name="T7" fmla="*/ 16 h 17"/>
                <a:gd name="T8" fmla="*/ 19 w 20"/>
                <a:gd name="T9" fmla="*/ 17 h 17"/>
                <a:gd name="T10" fmla="*/ 1 w 20"/>
                <a:gd name="T11" fmla="*/ 17 h 17"/>
                <a:gd name="T12" fmla="*/ 0 w 20"/>
                <a:gd name="T13" fmla="*/ 16 h 17"/>
                <a:gd name="T14" fmla="*/ 0 w 20"/>
                <a:gd name="T15" fmla="*/ 1 h 17"/>
                <a:gd name="T16" fmla="*/ 1 w 2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7">
                  <a:moveTo>
                    <a:pt x="1" y="0"/>
                  </a:moveTo>
                  <a:cubicBezTo>
                    <a:pt x="19" y="0"/>
                    <a:pt x="19" y="0"/>
                    <a:pt x="19" y="0"/>
                  </a:cubicBezTo>
                  <a:cubicBezTo>
                    <a:pt x="19" y="0"/>
                    <a:pt x="20" y="1"/>
                    <a:pt x="20" y="1"/>
                  </a:cubicBezTo>
                  <a:cubicBezTo>
                    <a:pt x="20" y="16"/>
                    <a:pt x="20" y="16"/>
                    <a:pt x="20" y="16"/>
                  </a:cubicBezTo>
                  <a:cubicBezTo>
                    <a:pt x="20" y="17"/>
                    <a:pt x="19" y="17"/>
                    <a:pt x="19" y="17"/>
                  </a:cubicBezTo>
                  <a:cubicBezTo>
                    <a:pt x="1" y="17"/>
                    <a:pt x="1" y="17"/>
                    <a:pt x="1" y="17"/>
                  </a:cubicBezTo>
                  <a:cubicBezTo>
                    <a:pt x="0" y="17"/>
                    <a:pt x="0" y="17"/>
                    <a:pt x="0" y="16"/>
                  </a:cubicBezTo>
                  <a:cubicBezTo>
                    <a:pt x="0" y="1"/>
                    <a:pt x="0" y="1"/>
                    <a:pt x="0" y="1"/>
                  </a:cubicBezTo>
                  <a:cubicBezTo>
                    <a:pt x="0" y="1"/>
                    <a:pt x="0"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11" name="Freeform 382">
              <a:extLst>
                <a:ext uri="{FF2B5EF4-FFF2-40B4-BE49-F238E27FC236}">
                  <a16:creationId xmlns:a16="http://schemas.microsoft.com/office/drawing/2014/main" id="{D6C1EB23-8D90-42B2-85D9-E299266C895E}"/>
                </a:ext>
              </a:extLst>
            </p:cNvPr>
            <p:cNvSpPr>
              <a:spLocks/>
            </p:cNvSpPr>
            <p:nvPr/>
          </p:nvSpPr>
          <p:spPr bwMode="auto">
            <a:xfrm>
              <a:off x="3197991" y="6149251"/>
              <a:ext cx="37168" cy="34004"/>
            </a:xfrm>
            <a:custGeom>
              <a:avLst/>
              <a:gdLst>
                <a:gd name="T0" fmla="*/ 1 w 20"/>
                <a:gd name="T1" fmla="*/ 0 h 18"/>
                <a:gd name="T2" fmla="*/ 19 w 20"/>
                <a:gd name="T3" fmla="*/ 0 h 18"/>
                <a:gd name="T4" fmla="*/ 20 w 20"/>
                <a:gd name="T5" fmla="*/ 1 h 18"/>
                <a:gd name="T6" fmla="*/ 20 w 20"/>
                <a:gd name="T7" fmla="*/ 16 h 18"/>
                <a:gd name="T8" fmla="*/ 19 w 20"/>
                <a:gd name="T9" fmla="*/ 18 h 18"/>
                <a:gd name="T10" fmla="*/ 1 w 20"/>
                <a:gd name="T11" fmla="*/ 18 h 18"/>
                <a:gd name="T12" fmla="*/ 0 w 20"/>
                <a:gd name="T13" fmla="*/ 16 h 18"/>
                <a:gd name="T14" fmla="*/ 0 w 20"/>
                <a:gd name="T15" fmla="*/ 1 h 18"/>
                <a:gd name="T16" fmla="*/ 1 w 20"/>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1" y="0"/>
                  </a:moveTo>
                  <a:cubicBezTo>
                    <a:pt x="19" y="0"/>
                    <a:pt x="19" y="0"/>
                    <a:pt x="19" y="0"/>
                  </a:cubicBezTo>
                  <a:cubicBezTo>
                    <a:pt x="19" y="0"/>
                    <a:pt x="20" y="1"/>
                    <a:pt x="20" y="1"/>
                  </a:cubicBezTo>
                  <a:cubicBezTo>
                    <a:pt x="20" y="16"/>
                    <a:pt x="20" y="16"/>
                    <a:pt x="20" y="16"/>
                  </a:cubicBezTo>
                  <a:cubicBezTo>
                    <a:pt x="20" y="17"/>
                    <a:pt x="19" y="18"/>
                    <a:pt x="19" y="18"/>
                  </a:cubicBezTo>
                  <a:cubicBezTo>
                    <a:pt x="1" y="18"/>
                    <a:pt x="1" y="18"/>
                    <a:pt x="1" y="18"/>
                  </a:cubicBezTo>
                  <a:cubicBezTo>
                    <a:pt x="0" y="18"/>
                    <a:pt x="0" y="17"/>
                    <a:pt x="0" y="16"/>
                  </a:cubicBezTo>
                  <a:cubicBezTo>
                    <a:pt x="0" y="1"/>
                    <a:pt x="0" y="1"/>
                    <a:pt x="0" y="1"/>
                  </a:cubicBezTo>
                  <a:cubicBezTo>
                    <a:pt x="0" y="1"/>
                    <a:pt x="0"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12" name="Freeform 383">
              <a:extLst>
                <a:ext uri="{FF2B5EF4-FFF2-40B4-BE49-F238E27FC236}">
                  <a16:creationId xmlns:a16="http://schemas.microsoft.com/office/drawing/2014/main" id="{BC96E462-B261-4381-A5B3-265A0F0C799C}"/>
                </a:ext>
              </a:extLst>
            </p:cNvPr>
            <p:cNvSpPr>
              <a:spLocks/>
            </p:cNvSpPr>
            <p:nvPr/>
          </p:nvSpPr>
          <p:spPr bwMode="auto">
            <a:xfrm>
              <a:off x="3197991" y="6072543"/>
              <a:ext cx="37168" cy="34004"/>
            </a:xfrm>
            <a:custGeom>
              <a:avLst/>
              <a:gdLst>
                <a:gd name="T0" fmla="*/ 1 w 20"/>
                <a:gd name="T1" fmla="*/ 0 h 18"/>
                <a:gd name="T2" fmla="*/ 19 w 20"/>
                <a:gd name="T3" fmla="*/ 0 h 18"/>
                <a:gd name="T4" fmla="*/ 20 w 20"/>
                <a:gd name="T5" fmla="*/ 1 h 18"/>
                <a:gd name="T6" fmla="*/ 20 w 20"/>
                <a:gd name="T7" fmla="*/ 17 h 18"/>
                <a:gd name="T8" fmla="*/ 19 w 20"/>
                <a:gd name="T9" fmla="*/ 18 h 18"/>
                <a:gd name="T10" fmla="*/ 1 w 20"/>
                <a:gd name="T11" fmla="*/ 18 h 18"/>
                <a:gd name="T12" fmla="*/ 0 w 20"/>
                <a:gd name="T13" fmla="*/ 17 h 18"/>
                <a:gd name="T14" fmla="*/ 0 w 20"/>
                <a:gd name="T15" fmla="*/ 1 h 18"/>
                <a:gd name="T16" fmla="*/ 1 w 20"/>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1" y="0"/>
                  </a:moveTo>
                  <a:cubicBezTo>
                    <a:pt x="19" y="0"/>
                    <a:pt x="19" y="0"/>
                    <a:pt x="19" y="0"/>
                  </a:cubicBezTo>
                  <a:cubicBezTo>
                    <a:pt x="19" y="0"/>
                    <a:pt x="20" y="1"/>
                    <a:pt x="20" y="1"/>
                  </a:cubicBezTo>
                  <a:cubicBezTo>
                    <a:pt x="20" y="17"/>
                    <a:pt x="20" y="17"/>
                    <a:pt x="20" y="17"/>
                  </a:cubicBezTo>
                  <a:cubicBezTo>
                    <a:pt x="20" y="17"/>
                    <a:pt x="19" y="18"/>
                    <a:pt x="19" y="18"/>
                  </a:cubicBezTo>
                  <a:cubicBezTo>
                    <a:pt x="1" y="18"/>
                    <a:pt x="1" y="18"/>
                    <a:pt x="1" y="18"/>
                  </a:cubicBezTo>
                  <a:cubicBezTo>
                    <a:pt x="0" y="18"/>
                    <a:pt x="0" y="17"/>
                    <a:pt x="0" y="17"/>
                  </a:cubicBezTo>
                  <a:cubicBezTo>
                    <a:pt x="0" y="1"/>
                    <a:pt x="0" y="1"/>
                    <a:pt x="0" y="1"/>
                  </a:cubicBezTo>
                  <a:cubicBezTo>
                    <a:pt x="0" y="1"/>
                    <a:pt x="0"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grpSp>
      <p:grpSp>
        <p:nvGrpSpPr>
          <p:cNvPr id="113" name="Group 103">
            <a:extLst>
              <a:ext uri="{FF2B5EF4-FFF2-40B4-BE49-F238E27FC236}">
                <a16:creationId xmlns:a16="http://schemas.microsoft.com/office/drawing/2014/main" id="{5A5CE279-F331-4C87-813B-3C8BC7DE374A}"/>
              </a:ext>
            </a:extLst>
          </p:cNvPr>
          <p:cNvGrpSpPr/>
          <p:nvPr/>
        </p:nvGrpSpPr>
        <p:grpSpPr>
          <a:xfrm>
            <a:off x="6190548" y="1684625"/>
            <a:ext cx="430195" cy="425976"/>
            <a:chOff x="6803242" y="2574445"/>
            <a:chExt cx="403308" cy="399353"/>
          </a:xfrm>
        </p:grpSpPr>
        <p:sp>
          <p:nvSpPr>
            <p:cNvPr id="114" name="Freeform 436">
              <a:extLst>
                <a:ext uri="{FF2B5EF4-FFF2-40B4-BE49-F238E27FC236}">
                  <a16:creationId xmlns:a16="http://schemas.microsoft.com/office/drawing/2014/main" id="{A5CB1C29-6E22-46D5-BA08-7D50A478761F}"/>
                </a:ext>
              </a:extLst>
            </p:cNvPr>
            <p:cNvSpPr>
              <a:spLocks/>
            </p:cNvSpPr>
            <p:nvPr/>
          </p:nvSpPr>
          <p:spPr bwMode="auto">
            <a:xfrm>
              <a:off x="6838828" y="2796659"/>
              <a:ext cx="171603" cy="177139"/>
            </a:xfrm>
            <a:custGeom>
              <a:avLst/>
              <a:gdLst>
                <a:gd name="T0" fmla="*/ 50 w 92"/>
                <a:gd name="T1" fmla="*/ 0 h 95"/>
                <a:gd name="T2" fmla="*/ 49 w 92"/>
                <a:gd name="T3" fmla="*/ 0 h 95"/>
                <a:gd name="T4" fmla="*/ 9 w 92"/>
                <a:gd name="T5" fmla="*/ 39 h 95"/>
                <a:gd name="T6" fmla="*/ 0 w 92"/>
                <a:gd name="T7" fmla="*/ 62 h 95"/>
                <a:gd name="T8" fmla="*/ 9 w 92"/>
                <a:gd name="T9" fmla="*/ 84 h 95"/>
                <a:gd name="T10" fmla="*/ 52 w 92"/>
                <a:gd name="T11" fmla="*/ 83 h 95"/>
                <a:gd name="T12" fmla="*/ 92 w 92"/>
                <a:gd name="T13" fmla="*/ 43 h 95"/>
                <a:gd name="T14" fmla="*/ 92 w 92"/>
                <a:gd name="T15" fmla="*/ 42 h 95"/>
                <a:gd name="T16" fmla="*/ 50 w 92"/>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5">
                  <a:moveTo>
                    <a:pt x="50" y="0"/>
                  </a:moveTo>
                  <a:cubicBezTo>
                    <a:pt x="49" y="0"/>
                    <a:pt x="49" y="0"/>
                    <a:pt x="49" y="0"/>
                  </a:cubicBezTo>
                  <a:cubicBezTo>
                    <a:pt x="9" y="39"/>
                    <a:pt x="9" y="39"/>
                    <a:pt x="9" y="39"/>
                  </a:cubicBezTo>
                  <a:cubicBezTo>
                    <a:pt x="3" y="45"/>
                    <a:pt x="0" y="53"/>
                    <a:pt x="0" y="62"/>
                  </a:cubicBezTo>
                  <a:cubicBezTo>
                    <a:pt x="0" y="70"/>
                    <a:pt x="3" y="78"/>
                    <a:pt x="9" y="84"/>
                  </a:cubicBezTo>
                  <a:cubicBezTo>
                    <a:pt x="21" y="95"/>
                    <a:pt x="41" y="95"/>
                    <a:pt x="52" y="83"/>
                  </a:cubicBezTo>
                  <a:cubicBezTo>
                    <a:pt x="92" y="43"/>
                    <a:pt x="92" y="43"/>
                    <a:pt x="92" y="43"/>
                  </a:cubicBezTo>
                  <a:cubicBezTo>
                    <a:pt x="92" y="42"/>
                    <a:pt x="92" y="42"/>
                    <a:pt x="92" y="42"/>
                  </a:cubicBezTo>
                  <a:lnTo>
                    <a:pt x="5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15" name="Freeform 437">
              <a:extLst>
                <a:ext uri="{FF2B5EF4-FFF2-40B4-BE49-F238E27FC236}">
                  <a16:creationId xmlns:a16="http://schemas.microsoft.com/office/drawing/2014/main" id="{4EAE254E-4472-4E14-A566-33868F18538A}"/>
                </a:ext>
              </a:extLst>
            </p:cNvPr>
            <p:cNvSpPr>
              <a:spLocks/>
            </p:cNvSpPr>
            <p:nvPr/>
          </p:nvSpPr>
          <p:spPr bwMode="auto">
            <a:xfrm>
              <a:off x="7051553" y="2600541"/>
              <a:ext cx="154997" cy="154997"/>
            </a:xfrm>
            <a:custGeom>
              <a:avLst/>
              <a:gdLst>
                <a:gd name="T0" fmla="*/ 109 w 196"/>
                <a:gd name="T1" fmla="*/ 59 h 196"/>
                <a:gd name="T2" fmla="*/ 109 w 196"/>
                <a:gd name="T3" fmla="*/ 59 h 196"/>
                <a:gd name="T4" fmla="*/ 0 w 196"/>
                <a:gd name="T5" fmla="*/ 167 h 196"/>
                <a:gd name="T6" fmla="*/ 0 w 196"/>
                <a:gd name="T7" fmla="*/ 170 h 196"/>
                <a:gd name="T8" fmla="*/ 28 w 196"/>
                <a:gd name="T9" fmla="*/ 196 h 196"/>
                <a:gd name="T10" fmla="*/ 31 w 196"/>
                <a:gd name="T11" fmla="*/ 196 h 196"/>
                <a:gd name="T12" fmla="*/ 139 w 196"/>
                <a:gd name="T13" fmla="*/ 89 h 196"/>
                <a:gd name="T14" fmla="*/ 139 w 196"/>
                <a:gd name="T15" fmla="*/ 89 h 196"/>
                <a:gd name="T16" fmla="*/ 168 w 196"/>
                <a:gd name="T17" fmla="*/ 82 h 196"/>
                <a:gd name="T18" fmla="*/ 168 w 196"/>
                <a:gd name="T19" fmla="*/ 82 h 196"/>
                <a:gd name="T20" fmla="*/ 196 w 196"/>
                <a:gd name="T21" fmla="*/ 21 h 196"/>
                <a:gd name="T22" fmla="*/ 196 w 196"/>
                <a:gd name="T23" fmla="*/ 19 h 196"/>
                <a:gd name="T24" fmla="*/ 177 w 196"/>
                <a:gd name="T25" fmla="*/ 0 h 196"/>
                <a:gd name="T26" fmla="*/ 175 w 196"/>
                <a:gd name="T27" fmla="*/ 0 h 196"/>
                <a:gd name="T28" fmla="*/ 116 w 196"/>
                <a:gd name="T29" fmla="*/ 28 h 196"/>
                <a:gd name="T30" fmla="*/ 113 w 196"/>
                <a:gd name="T31" fmla="*/ 30 h 196"/>
                <a:gd name="T32" fmla="*/ 109 w 196"/>
                <a:gd name="T33" fmla="*/ 5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6">
                  <a:moveTo>
                    <a:pt x="109" y="59"/>
                  </a:moveTo>
                  <a:lnTo>
                    <a:pt x="109" y="59"/>
                  </a:lnTo>
                  <a:lnTo>
                    <a:pt x="0" y="167"/>
                  </a:lnTo>
                  <a:lnTo>
                    <a:pt x="0" y="170"/>
                  </a:lnTo>
                  <a:lnTo>
                    <a:pt x="28" y="196"/>
                  </a:lnTo>
                  <a:lnTo>
                    <a:pt x="31" y="196"/>
                  </a:lnTo>
                  <a:lnTo>
                    <a:pt x="139" y="89"/>
                  </a:lnTo>
                  <a:lnTo>
                    <a:pt x="139" y="89"/>
                  </a:lnTo>
                  <a:lnTo>
                    <a:pt x="168" y="82"/>
                  </a:lnTo>
                  <a:lnTo>
                    <a:pt x="168" y="82"/>
                  </a:lnTo>
                  <a:lnTo>
                    <a:pt x="196" y="21"/>
                  </a:lnTo>
                  <a:lnTo>
                    <a:pt x="196" y="19"/>
                  </a:lnTo>
                  <a:lnTo>
                    <a:pt x="177" y="0"/>
                  </a:lnTo>
                  <a:lnTo>
                    <a:pt x="175" y="0"/>
                  </a:lnTo>
                  <a:lnTo>
                    <a:pt x="116" y="28"/>
                  </a:lnTo>
                  <a:lnTo>
                    <a:pt x="113" y="30"/>
                  </a:lnTo>
                  <a:lnTo>
                    <a:pt x="109" y="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sp>
          <p:nvSpPr>
            <p:cNvPr id="116" name="Freeform 438">
              <a:extLst>
                <a:ext uri="{FF2B5EF4-FFF2-40B4-BE49-F238E27FC236}">
                  <a16:creationId xmlns:a16="http://schemas.microsoft.com/office/drawing/2014/main" id="{8E844D8A-6E9D-453C-8D44-7EE8BFEE44DC}"/>
                </a:ext>
              </a:extLst>
            </p:cNvPr>
            <p:cNvSpPr>
              <a:spLocks/>
            </p:cNvSpPr>
            <p:nvPr/>
          </p:nvSpPr>
          <p:spPr bwMode="auto">
            <a:xfrm>
              <a:off x="6803242" y="2574445"/>
              <a:ext cx="396190" cy="397772"/>
            </a:xfrm>
            <a:custGeom>
              <a:avLst/>
              <a:gdLst>
                <a:gd name="T0" fmla="*/ 204 w 212"/>
                <a:gd name="T1" fmla="*/ 176 h 213"/>
                <a:gd name="T2" fmla="*/ 96 w 212"/>
                <a:gd name="T3" fmla="*/ 68 h 213"/>
                <a:gd name="T4" fmla="*/ 96 w 212"/>
                <a:gd name="T5" fmla="*/ 67 h 213"/>
                <a:gd name="T6" fmla="*/ 96 w 212"/>
                <a:gd name="T7" fmla="*/ 65 h 213"/>
                <a:gd name="T8" fmla="*/ 84 w 212"/>
                <a:gd name="T9" fmla="*/ 17 h 213"/>
                <a:gd name="T10" fmla="*/ 35 w 212"/>
                <a:gd name="T11" fmla="*/ 5 h 213"/>
                <a:gd name="T12" fmla="*/ 35 w 212"/>
                <a:gd name="T13" fmla="*/ 7 h 213"/>
                <a:gd name="T14" fmla="*/ 65 w 212"/>
                <a:gd name="T15" fmla="*/ 37 h 213"/>
                <a:gd name="T16" fmla="*/ 65 w 212"/>
                <a:gd name="T17" fmla="*/ 37 h 213"/>
                <a:gd name="T18" fmla="*/ 36 w 212"/>
                <a:gd name="T19" fmla="*/ 66 h 213"/>
                <a:gd name="T20" fmla="*/ 36 w 212"/>
                <a:gd name="T21" fmla="*/ 66 h 213"/>
                <a:gd name="T22" fmla="*/ 6 w 212"/>
                <a:gd name="T23" fmla="*/ 36 h 213"/>
                <a:gd name="T24" fmla="*/ 5 w 212"/>
                <a:gd name="T25" fmla="*/ 37 h 213"/>
                <a:gd name="T26" fmla="*/ 16 w 212"/>
                <a:gd name="T27" fmla="*/ 85 h 213"/>
                <a:gd name="T28" fmla="*/ 64 w 212"/>
                <a:gd name="T29" fmla="*/ 97 h 213"/>
                <a:gd name="T30" fmla="*/ 66 w 212"/>
                <a:gd name="T31" fmla="*/ 97 h 213"/>
                <a:gd name="T32" fmla="*/ 67 w 212"/>
                <a:gd name="T33" fmla="*/ 97 h 213"/>
                <a:gd name="T34" fmla="*/ 174 w 212"/>
                <a:gd name="T35" fmla="*/ 205 h 213"/>
                <a:gd name="T36" fmla="*/ 204 w 212"/>
                <a:gd name="T37" fmla="*/ 205 h 213"/>
                <a:gd name="T38" fmla="*/ 205 w 212"/>
                <a:gd name="T39" fmla="*/ 177 h 213"/>
                <a:gd name="T40" fmla="*/ 204 w 212"/>
                <a:gd name="T41"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13">
                  <a:moveTo>
                    <a:pt x="204" y="176"/>
                  </a:moveTo>
                  <a:cubicBezTo>
                    <a:pt x="96" y="68"/>
                    <a:pt x="96" y="68"/>
                    <a:pt x="96" y="68"/>
                  </a:cubicBezTo>
                  <a:cubicBezTo>
                    <a:pt x="96" y="67"/>
                    <a:pt x="96" y="67"/>
                    <a:pt x="96" y="67"/>
                  </a:cubicBezTo>
                  <a:cubicBezTo>
                    <a:pt x="96" y="66"/>
                    <a:pt x="96" y="66"/>
                    <a:pt x="96" y="65"/>
                  </a:cubicBezTo>
                  <a:cubicBezTo>
                    <a:pt x="101" y="48"/>
                    <a:pt x="97" y="30"/>
                    <a:pt x="84" y="17"/>
                  </a:cubicBezTo>
                  <a:cubicBezTo>
                    <a:pt x="71" y="4"/>
                    <a:pt x="52" y="0"/>
                    <a:pt x="35" y="5"/>
                  </a:cubicBezTo>
                  <a:cubicBezTo>
                    <a:pt x="35" y="5"/>
                    <a:pt x="35" y="6"/>
                    <a:pt x="35" y="7"/>
                  </a:cubicBezTo>
                  <a:cubicBezTo>
                    <a:pt x="65" y="37"/>
                    <a:pt x="65" y="37"/>
                    <a:pt x="65" y="37"/>
                  </a:cubicBezTo>
                  <a:cubicBezTo>
                    <a:pt x="65" y="37"/>
                    <a:pt x="65" y="37"/>
                    <a:pt x="65" y="37"/>
                  </a:cubicBezTo>
                  <a:cubicBezTo>
                    <a:pt x="65" y="41"/>
                    <a:pt x="62" y="60"/>
                    <a:pt x="36" y="66"/>
                  </a:cubicBezTo>
                  <a:cubicBezTo>
                    <a:pt x="36" y="66"/>
                    <a:pt x="36" y="66"/>
                    <a:pt x="36" y="66"/>
                  </a:cubicBezTo>
                  <a:cubicBezTo>
                    <a:pt x="6" y="36"/>
                    <a:pt x="6" y="36"/>
                    <a:pt x="6" y="36"/>
                  </a:cubicBezTo>
                  <a:cubicBezTo>
                    <a:pt x="5" y="36"/>
                    <a:pt x="5" y="36"/>
                    <a:pt x="5" y="37"/>
                  </a:cubicBezTo>
                  <a:cubicBezTo>
                    <a:pt x="0" y="53"/>
                    <a:pt x="3" y="72"/>
                    <a:pt x="16" y="85"/>
                  </a:cubicBezTo>
                  <a:cubicBezTo>
                    <a:pt x="29" y="98"/>
                    <a:pt x="47" y="102"/>
                    <a:pt x="64" y="97"/>
                  </a:cubicBezTo>
                  <a:cubicBezTo>
                    <a:pt x="65" y="97"/>
                    <a:pt x="65" y="97"/>
                    <a:pt x="66" y="97"/>
                  </a:cubicBezTo>
                  <a:cubicBezTo>
                    <a:pt x="67" y="97"/>
                    <a:pt x="67" y="97"/>
                    <a:pt x="67" y="97"/>
                  </a:cubicBezTo>
                  <a:cubicBezTo>
                    <a:pt x="74" y="105"/>
                    <a:pt x="174" y="204"/>
                    <a:pt x="174" y="205"/>
                  </a:cubicBezTo>
                  <a:cubicBezTo>
                    <a:pt x="182" y="213"/>
                    <a:pt x="195" y="213"/>
                    <a:pt x="204" y="205"/>
                  </a:cubicBezTo>
                  <a:cubicBezTo>
                    <a:pt x="211" y="197"/>
                    <a:pt x="212" y="185"/>
                    <a:pt x="205" y="177"/>
                  </a:cubicBezTo>
                  <a:cubicBezTo>
                    <a:pt x="205" y="177"/>
                    <a:pt x="204" y="176"/>
                    <a:pt x="204" y="176"/>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p>
          </p:txBody>
        </p:sp>
      </p:grpSp>
      <p:grpSp>
        <p:nvGrpSpPr>
          <p:cNvPr id="117" name="Group 107">
            <a:extLst>
              <a:ext uri="{FF2B5EF4-FFF2-40B4-BE49-F238E27FC236}">
                <a16:creationId xmlns:a16="http://schemas.microsoft.com/office/drawing/2014/main" id="{1CA81BEB-8B5C-4B7E-A3F2-7724946B1CBA}"/>
              </a:ext>
            </a:extLst>
          </p:cNvPr>
          <p:cNvGrpSpPr/>
          <p:nvPr/>
        </p:nvGrpSpPr>
        <p:grpSpPr>
          <a:xfrm>
            <a:off x="7551094" y="1693248"/>
            <a:ext cx="446333" cy="408731"/>
            <a:chOff x="1175657" y="317528"/>
            <a:chExt cx="6800624" cy="6227708"/>
          </a:xfrm>
          <a:solidFill>
            <a:schemeClr val="accent2"/>
          </a:solidFill>
        </p:grpSpPr>
        <p:sp>
          <p:nvSpPr>
            <p:cNvPr id="118" name="Freeform 7">
              <a:extLst>
                <a:ext uri="{FF2B5EF4-FFF2-40B4-BE49-F238E27FC236}">
                  <a16:creationId xmlns:a16="http://schemas.microsoft.com/office/drawing/2014/main" id="{9A99C4C5-A773-473A-8A81-11ED529D1077}"/>
                </a:ext>
              </a:extLst>
            </p:cNvPr>
            <p:cNvSpPr>
              <a:spLocks/>
            </p:cNvSpPr>
            <p:nvPr/>
          </p:nvSpPr>
          <p:spPr bwMode="auto">
            <a:xfrm>
              <a:off x="4629470" y="3034803"/>
              <a:ext cx="2559411" cy="3510433"/>
            </a:xfrm>
            <a:custGeom>
              <a:avLst/>
              <a:gdLst>
                <a:gd name="T0" fmla="*/ 1547 w 5334"/>
                <a:gd name="T1" fmla="*/ 2223 h 7316"/>
                <a:gd name="T2" fmla="*/ 1453 w 5334"/>
                <a:gd name="T3" fmla="*/ 2088 h 7316"/>
                <a:gd name="T4" fmla="*/ 0 w 5334"/>
                <a:gd name="T5" fmla="*/ 0 h 7316"/>
                <a:gd name="T6" fmla="*/ 0 w 5334"/>
                <a:gd name="T7" fmla="*/ 7316 h 7316"/>
                <a:gd name="T8" fmla="*/ 5334 w 5334"/>
                <a:gd name="T9" fmla="*/ 5043 h 7316"/>
                <a:gd name="T10" fmla="*/ 5334 w 5334"/>
                <a:gd name="T11" fmla="*/ 578 h 7316"/>
                <a:gd name="T12" fmla="*/ 1696 w 5334"/>
                <a:gd name="T13" fmla="*/ 2156 h 7316"/>
                <a:gd name="T14" fmla="*/ 1547 w 5334"/>
                <a:gd name="T15" fmla="*/ 2223 h 7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34" h="7316">
                  <a:moveTo>
                    <a:pt x="1547" y="2223"/>
                  </a:moveTo>
                  <a:lnTo>
                    <a:pt x="1453" y="2088"/>
                  </a:lnTo>
                  <a:lnTo>
                    <a:pt x="0" y="0"/>
                  </a:lnTo>
                  <a:lnTo>
                    <a:pt x="0" y="7316"/>
                  </a:lnTo>
                  <a:lnTo>
                    <a:pt x="5334" y="5043"/>
                  </a:lnTo>
                  <a:lnTo>
                    <a:pt x="5334" y="578"/>
                  </a:lnTo>
                  <a:lnTo>
                    <a:pt x="1696" y="2156"/>
                  </a:lnTo>
                  <a:lnTo>
                    <a:pt x="1547" y="2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19" name="Freeform 8">
              <a:extLst>
                <a:ext uri="{FF2B5EF4-FFF2-40B4-BE49-F238E27FC236}">
                  <a16:creationId xmlns:a16="http://schemas.microsoft.com/office/drawing/2014/main" id="{A3E4EA46-B7B4-47E7-AB7B-1A90FA888A9A}"/>
                </a:ext>
              </a:extLst>
            </p:cNvPr>
            <p:cNvSpPr>
              <a:spLocks/>
            </p:cNvSpPr>
            <p:nvPr/>
          </p:nvSpPr>
          <p:spPr bwMode="auto">
            <a:xfrm>
              <a:off x="1963537" y="3034803"/>
              <a:ext cx="2559411" cy="3510433"/>
            </a:xfrm>
            <a:custGeom>
              <a:avLst/>
              <a:gdLst>
                <a:gd name="T0" fmla="*/ 3787 w 5334"/>
                <a:gd name="T1" fmla="*/ 2223 h 7316"/>
                <a:gd name="T2" fmla="*/ 3638 w 5334"/>
                <a:gd name="T3" fmla="*/ 2156 h 7316"/>
                <a:gd name="T4" fmla="*/ 0 w 5334"/>
                <a:gd name="T5" fmla="*/ 578 h 7316"/>
                <a:gd name="T6" fmla="*/ 0 w 5334"/>
                <a:gd name="T7" fmla="*/ 5043 h 7316"/>
                <a:gd name="T8" fmla="*/ 5334 w 5334"/>
                <a:gd name="T9" fmla="*/ 7316 h 7316"/>
                <a:gd name="T10" fmla="*/ 5334 w 5334"/>
                <a:gd name="T11" fmla="*/ 0 h 7316"/>
                <a:gd name="T12" fmla="*/ 3881 w 5334"/>
                <a:gd name="T13" fmla="*/ 2088 h 7316"/>
                <a:gd name="T14" fmla="*/ 3787 w 5334"/>
                <a:gd name="T15" fmla="*/ 2223 h 7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34" h="7316">
                  <a:moveTo>
                    <a:pt x="3787" y="2223"/>
                  </a:moveTo>
                  <a:lnTo>
                    <a:pt x="3638" y="2156"/>
                  </a:lnTo>
                  <a:lnTo>
                    <a:pt x="0" y="578"/>
                  </a:lnTo>
                  <a:lnTo>
                    <a:pt x="0" y="5043"/>
                  </a:lnTo>
                  <a:lnTo>
                    <a:pt x="5334" y="7316"/>
                  </a:lnTo>
                  <a:lnTo>
                    <a:pt x="5334" y="0"/>
                  </a:lnTo>
                  <a:lnTo>
                    <a:pt x="3881" y="2088"/>
                  </a:lnTo>
                  <a:lnTo>
                    <a:pt x="3787" y="2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20" name="Freeform 9">
              <a:extLst>
                <a:ext uri="{FF2B5EF4-FFF2-40B4-BE49-F238E27FC236}">
                  <a16:creationId xmlns:a16="http://schemas.microsoft.com/office/drawing/2014/main" id="{454262C8-217A-4EE3-A263-7A3D571A6CAB}"/>
                </a:ext>
              </a:extLst>
            </p:cNvPr>
            <p:cNvSpPr>
              <a:spLocks/>
            </p:cNvSpPr>
            <p:nvPr/>
          </p:nvSpPr>
          <p:spPr bwMode="auto">
            <a:xfrm>
              <a:off x="4629470" y="1924957"/>
              <a:ext cx="3346811" cy="2057509"/>
            </a:xfrm>
            <a:custGeom>
              <a:avLst/>
              <a:gdLst>
                <a:gd name="T0" fmla="*/ 0 w 6975"/>
                <a:gd name="T1" fmla="*/ 1961 h 4288"/>
                <a:gd name="T2" fmla="*/ 1618 w 6975"/>
                <a:gd name="T3" fmla="*/ 4288 h 4288"/>
                <a:gd name="T4" fmla="*/ 6975 w 6975"/>
                <a:gd name="T5" fmla="*/ 1963 h 4288"/>
                <a:gd name="T6" fmla="*/ 5357 w 6975"/>
                <a:gd name="T7" fmla="*/ 0 h 4288"/>
                <a:gd name="T8" fmla="*/ 0 w 6975"/>
                <a:gd name="T9" fmla="*/ 1961 h 4288"/>
              </a:gdLst>
              <a:ahLst/>
              <a:cxnLst>
                <a:cxn ang="0">
                  <a:pos x="T0" y="T1"/>
                </a:cxn>
                <a:cxn ang="0">
                  <a:pos x="T2" y="T3"/>
                </a:cxn>
                <a:cxn ang="0">
                  <a:pos x="T4" y="T5"/>
                </a:cxn>
                <a:cxn ang="0">
                  <a:pos x="T6" y="T7"/>
                </a:cxn>
                <a:cxn ang="0">
                  <a:pos x="T8" y="T9"/>
                </a:cxn>
              </a:cxnLst>
              <a:rect l="0" t="0" r="r" b="b"/>
              <a:pathLst>
                <a:path w="6975" h="4288">
                  <a:moveTo>
                    <a:pt x="0" y="1961"/>
                  </a:moveTo>
                  <a:lnTo>
                    <a:pt x="1618" y="4288"/>
                  </a:lnTo>
                  <a:lnTo>
                    <a:pt x="6975" y="1963"/>
                  </a:lnTo>
                  <a:lnTo>
                    <a:pt x="5357" y="0"/>
                  </a:lnTo>
                  <a:lnTo>
                    <a:pt x="0" y="19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21" name="Freeform 10">
              <a:extLst>
                <a:ext uri="{FF2B5EF4-FFF2-40B4-BE49-F238E27FC236}">
                  <a16:creationId xmlns:a16="http://schemas.microsoft.com/office/drawing/2014/main" id="{0C09BE53-DC06-4D66-944D-93AA5B488CFA}"/>
                </a:ext>
              </a:extLst>
            </p:cNvPr>
            <p:cNvSpPr>
              <a:spLocks/>
            </p:cNvSpPr>
            <p:nvPr/>
          </p:nvSpPr>
          <p:spPr bwMode="auto">
            <a:xfrm>
              <a:off x="1175657" y="1924957"/>
              <a:ext cx="3347291" cy="2057509"/>
            </a:xfrm>
            <a:custGeom>
              <a:avLst/>
              <a:gdLst>
                <a:gd name="T0" fmla="*/ 6976 w 6976"/>
                <a:gd name="T1" fmla="*/ 1961 h 4288"/>
                <a:gd name="T2" fmla="*/ 1619 w 6976"/>
                <a:gd name="T3" fmla="*/ 0 h 4288"/>
                <a:gd name="T4" fmla="*/ 0 w 6976"/>
                <a:gd name="T5" fmla="*/ 1963 h 4288"/>
                <a:gd name="T6" fmla="*/ 5358 w 6976"/>
                <a:gd name="T7" fmla="*/ 4288 h 4288"/>
                <a:gd name="T8" fmla="*/ 6976 w 6976"/>
                <a:gd name="T9" fmla="*/ 1961 h 4288"/>
              </a:gdLst>
              <a:ahLst/>
              <a:cxnLst>
                <a:cxn ang="0">
                  <a:pos x="T0" y="T1"/>
                </a:cxn>
                <a:cxn ang="0">
                  <a:pos x="T2" y="T3"/>
                </a:cxn>
                <a:cxn ang="0">
                  <a:pos x="T4" y="T5"/>
                </a:cxn>
                <a:cxn ang="0">
                  <a:pos x="T6" y="T7"/>
                </a:cxn>
                <a:cxn ang="0">
                  <a:pos x="T8" y="T9"/>
                </a:cxn>
              </a:cxnLst>
              <a:rect l="0" t="0" r="r" b="b"/>
              <a:pathLst>
                <a:path w="6976" h="4288">
                  <a:moveTo>
                    <a:pt x="6976" y="1961"/>
                  </a:moveTo>
                  <a:lnTo>
                    <a:pt x="1619" y="0"/>
                  </a:lnTo>
                  <a:lnTo>
                    <a:pt x="0" y="1963"/>
                  </a:lnTo>
                  <a:lnTo>
                    <a:pt x="5358" y="4288"/>
                  </a:lnTo>
                  <a:lnTo>
                    <a:pt x="6976" y="19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22" name="Freeform 11">
              <a:extLst>
                <a:ext uri="{FF2B5EF4-FFF2-40B4-BE49-F238E27FC236}">
                  <a16:creationId xmlns:a16="http://schemas.microsoft.com/office/drawing/2014/main" id="{7F93832A-BBA2-4E16-93AE-0E3F88BB6036}"/>
                </a:ext>
              </a:extLst>
            </p:cNvPr>
            <p:cNvSpPr>
              <a:spLocks/>
            </p:cNvSpPr>
            <p:nvPr/>
          </p:nvSpPr>
          <p:spPr bwMode="auto">
            <a:xfrm>
              <a:off x="1175657" y="317528"/>
              <a:ext cx="3347291" cy="1468278"/>
            </a:xfrm>
            <a:custGeom>
              <a:avLst/>
              <a:gdLst>
                <a:gd name="T0" fmla="*/ 6976 w 6976"/>
                <a:gd name="T1" fmla="*/ 1961 h 3060"/>
                <a:gd name="T2" fmla="*/ 5358 w 6976"/>
                <a:gd name="T3" fmla="*/ 0 h 3060"/>
                <a:gd name="T4" fmla="*/ 0 w 6976"/>
                <a:gd name="T5" fmla="*/ 735 h 3060"/>
                <a:gd name="T6" fmla="*/ 1619 w 6976"/>
                <a:gd name="T7" fmla="*/ 3060 h 3060"/>
                <a:gd name="T8" fmla="*/ 6976 w 6976"/>
                <a:gd name="T9" fmla="*/ 1961 h 3060"/>
              </a:gdLst>
              <a:ahLst/>
              <a:cxnLst>
                <a:cxn ang="0">
                  <a:pos x="T0" y="T1"/>
                </a:cxn>
                <a:cxn ang="0">
                  <a:pos x="T2" y="T3"/>
                </a:cxn>
                <a:cxn ang="0">
                  <a:pos x="T4" y="T5"/>
                </a:cxn>
                <a:cxn ang="0">
                  <a:pos x="T6" y="T7"/>
                </a:cxn>
                <a:cxn ang="0">
                  <a:pos x="T8" y="T9"/>
                </a:cxn>
              </a:cxnLst>
              <a:rect l="0" t="0" r="r" b="b"/>
              <a:pathLst>
                <a:path w="6976" h="3060">
                  <a:moveTo>
                    <a:pt x="6976" y="1961"/>
                  </a:moveTo>
                  <a:lnTo>
                    <a:pt x="5358" y="0"/>
                  </a:lnTo>
                  <a:lnTo>
                    <a:pt x="0" y="735"/>
                  </a:lnTo>
                  <a:lnTo>
                    <a:pt x="1619" y="3060"/>
                  </a:lnTo>
                  <a:lnTo>
                    <a:pt x="6976" y="19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23" name="Freeform 12">
              <a:extLst>
                <a:ext uri="{FF2B5EF4-FFF2-40B4-BE49-F238E27FC236}">
                  <a16:creationId xmlns:a16="http://schemas.microsoft.com/office/drawing/2014/main" id="{E79D2319-B640-49CB-BFDF-431553C1B515}"/>
                </a:ext>
              </a:extLst>
            </p:cNvPr>
            <p:cNvSpPr>
              <a:spLocks/>
            </p:cNvSpPr>
            <p:nvPr/>
          </p:nvSpPr>
          <p:spPr bwMode="auto">
            <a:xfrm>
              <a:off x="4629470" y="317528"/>
              <a:ext cx="3346811" cy="1468278"/>
            </a:xfrm>
            <a:custGeom>
              <a:avLst/>
              <a:gdLst>
                <a:gd name="T0" fmla="*/ 6975 w 6975"/>
                <a:gd name="T1" fmla="*/ 735 h 3060"/>
                <a:gd name="T2" fmla="*/ 1618 w 6975"/>
                <a:gd name="T3" fmla="*/ 0 h 3060"/>
                <a:gd name="T4" fmla="*/ 0 w 6975"/>
                <a:gd name="T5" fmla="*/ 1961 h 3060"/>
                <a:gd name="T6" fmla="*/ 5357 w 6975"/>
                <a:gd name="T7" fmla="*/ 3060 h 3060"/>
                <a:gd name="T8" fmla="*/ 6975 w 6975"/>
                <a:gd name="T9" fmla="*/ 735 h 3060"/>
              </a:gdLst>
              <a:ahLst/>
              <a:cxnLst>
                <a:cxn ang="0">
                  <a:pos x="T0" y="T1"/>
                </a:cxn>
                <a:cxn ang="0">
                  <a:pos x="T2" y="T3"/>
                </a:cxn>
                <a:cxn ang="0">
                  <a:pos x="T4" y="T5"/>
                </a:cxn>
                <a:cxn ang="0">
                  <a:pos x="T6" y="T7"/>
                </a:cxn>
                <a:cxn ang="0">
                  <a:pos x="T8" y="T9"/>
                </a:cxn>
              </a:cxnLst>
              <a:rect l="0" t="0" r="r" b="b"/>
              <a:pathLst>
                <a:path w="6975" h="3060">
                  <a:moveTo>
                    <a:pt x="6975" y="735"/>
                  </a:moveTo>
                  <a:lnTo>
                    <a:pt x="1618" y="0"/>
                  </a:lnTo>
                  <a:lnTo>
                    <a:pt x="0" y="1961"/>
                  </a:lnTo>
                  <a:lnTo>
                    <a:pt x="5357" y="3060"/>
                  </a:lnTo>
                  <a:lnTo>
                    <a:pt x="6975" y="7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sp>
        <p:nvSpPr>
          <p:cNvPr id="124" name="Title 4">
            <a:extLst>
              <a:ext uri="{FF2B5EF4-FFF2-40B4-BE49-F238E27FC236}">
                <a16:creationId xmlns:a16="http://schemas.microsoft.com/office/drawing/2014/main" id="{50437BD9-324C-44E8-882A-39421CB3BB9A}"/>
              </a:ext>
            </a:extLst>
          </p:cNvPr>
          <p:cNvSpPr txBox="1">
            <a:spLocks/>
          </p:cNvSpPr>
          <p:nvPr/>
        </p:nvSpPr>
        <p:spPr>
          <a:xfrm>
            <a:off x="5735909" y="2855481"/>
            <a:ext cx="5471943" cy="1042208"/>
          </a:xfrm>
          <a:prstGeom prst="rect">
            <a:avLst/>
          </a:prstGeom>
        </p:spPr>
        <p:txBody>
          <a:bodyPr vert="horz" wrap="square" lIns="121920" tIns="60960" rIns="121920" bIns="60960" rtlCol="0" anchor="t" anchorCtr="0">
            <a:spAutoFit/>
          </a:bodyPr>
          <a:lstStyle>
            <a:lvl1pPr algn="l" defTabSz="914400" rtl="0" eaLnBrk="1" latinLnBrk="0" hangingPunct="1">
              <a:lnSpc>
                <a:spcPct val="100000"/>
              </a:lnSpc>
              <a:spcBef>
                <a:spcPct val="0"/>
              </a:spcBef>
              <a:buNone/>
              <a:defRPr sz="2800" b="0" kern="1200">
                <a:solidFill>
                  <a:schemeClr val="tx1">
                    <a:alpha val="90000"/>
                  </a:schemeClr>
                </a:solidFill>
                <a:latin typeface="+mn-lt"/>
                <a:ea typeface="+mj-ea"/>
                <a:cs typeface="+mj-cs"/>
              </a:defRPr>
            </a:lvl1pPr>
          </a:lstStyle>
          <a:p>
            <a:pPr algn="ctr">
              <a:lnSpc>
                <a:spcPct val="80000"/>
              </a:lnSpc>
            </a:pPr>
            <a:r>
              <a:rPr lang="en-US" sz="3733" dirty="0">
                <a:solidFill>
                  <a:schemeClr val="accent2">
                    <a:lumMod val="40000"/>
                    <a:lumOff val="60000"/>
                  </a:schemeClr>
                </a:solidFill>
                <a:latin typeface="+mj-lt"/>
              </a:rPr>
              <a:t>Medical Imaging Solutions</a:t>
            </a:r>
          </a:p>
        </p:txBody>
      </p:sp>
      <p:cxnSp>
        <p:nvCxnSpPr>
          <p:cNvPr id="125" name="Straight Connector 65">
            <a:extLst>
              <a:ext uri="{FF2B5EF4-FFF2-40B4-BE49-F238E27FC236}">
                <a16:creationId xmlns:a16="http://schemas.microsoft.com/office/drawing/2014/main" id="{4169A817-4D1E-4A8F-B7FB-E8AEA4C39556}"/>
              </a:ext>
            </a:extLst>
          </p:cNvPr>
          <p:cNvCxnSpPr/>
          <p:nvPr/>
        </p:nvCxnSpPr>
        <p:spPr>
          <a:xfrm>
            <a:off x="5735908" y="3438204"/>
            <a:ext cx="5474453" cy="0"/>
          </a:xfrm>
          <a:prstGeom prst="line">
            <a:avLst/>
          </a:prstGeom>
          <a:ln w="9525" cap="rnd">
            <a:gradFill flip="none" rotWithShape="1">
              <a:gsLst>
                <a:gs pos="0">
                  <a:schemeClr val="accent2">
                    <a:alpha val="0"/>
                  </a:schemeClr>
                </a:gs>
                <a:gs pos="50000">
                  <a:schemeClr val="accent2"/>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3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433CBA-6B58-475A-BAF2-04998BA4A545}"/>
              </a:ext>
            </a:extLst>
          </p:cNvPr>
          <p:cNvSpPr>
            <a:spLocks noGrp="1"/>
          </p:cNvSpPr>
          <p:nvPr>
            <p:ph type="ctrTitle"/>
          </p:nvPr>
        </p:nvSpPr>
        <p:spPr/>
        <p:txBody>
          <a:bodyPr rtlCol="0"/>
          <a:lstStyle/>
          <a:p>
            <a:pPr rtl="0"/>
            <a:r>
              <a:rPr lang="ko-KR" altLang="en-US" dirty="0"/>
              <a:t>수익모델</a:t>
            </a:r>
          </a:p>
        </p:txBody>
      </p:sp>
      <p:sp>
        <p:nvSpPr>
          <p:cNvPr id="3" name="부제목 2">
            <a:extLst>
              <a:ext uri="{FF2B5EF4-FFF2-40B4-BE49-F238E27FC236}">
                <a16:creationId xmlns:a16="http://schemas.microsoft.com/office/drawing/2014/main" id="{46542706-50AC-4B17-A704-143D94A799CD}"/>
              </a:ext>
            </a:extLst>
          </p:cNvPr>
          <p:cNvSpPr>
            <a:spLocks noGrp="1"/>
          </p:cNvSpPr>
          <p:nvPr>
            <p:ph type="subTitle" idx="1"/>
          </p:nvPr>
        </p:nvSpPr>
        <p:spPr/>
        <p:txBody>
          <a:bodyPr rtlCol="0"/>
          <a:lstStyle/>
          <a:p>
            <a:pPr rtl="0"/>
            <a:r>
              <a:rPr lang="ko-KR" altLang="en-US" dirty="0"/>
              <a:t>요약 기타 정보 또는 하위 헤드라인</a:t>
            </a:r>
          </a:p>
        </p:txBody>
      </p:sp>
      <p:sp>
        <p:nvSpPr>
          <p:cNvPr id="6" name="내용 개체 틀 5">
            <a:extLst>
              <a:ext uri="{FF2B5EF4-FFF2-40B4-BE49-F238E27FC236}">
                <a16:creationId xmlns:a16="http://schemas.microsoft.com/office/drawing/2014/main" id="{BC163A50-2819-40D9-A42F-D84F47928C94}"/>
              </a:ext>
            </a:extLst>
          </p:cNvPr>
          <p:cNvSpPr>
            <a:spLocks noGrp="1"/>
          </p:cNvSpPr>
          <p:nvPr>
            <p:ph idx="15"/>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r>
              <a:rPr lang="en-US" altLang="ko-KR" dirty="0"/>
              <a:t>. Maecenas </a:t>
            </a:r>
            <a:r>
              <a:rPr lang="en-US" altLang="ko-KR" dirty="0" err="1"/>
              <a:t>porttitor</a:t>
            </a:r>
            <a:r>
              <a:rPr lang="en-US" altLang="ko-KR" dirty="0"/>
              <a:t> </a:t>
            </a:r>
            <a:r>
              <a:rPr lang="en-US" altLang="ko-KR" dirty="0" err="1"/>
              <a:t>congue</a:t>
            </a:r>
            <a:r>
              <a:rPr lang="en-US" altLang="ko-KR" dirty="0"/>
              <a:t> </a:t>
            </a:r>
            <a:r>
              <a:rPr lang="en-US" altLang="ko-KR" dirty="0" err="1"/>
              <a:t>massa</a:t>
            </a:r>
            <a:r>
              <a:rPr lang="en-US" altLang="ko-KR" dirty="0"/>
              <a:t>. </a:t>
            </a:r>
            <a:r>
              <a:rPr lang="en-US" altLang="ko-KR" dirty="0" err="1"/>
              <a:t>Fusce</a:t>
            </a:r>
            <a:r>
              <a:rPr lang="en-US" altLang="ko-KR" dirty="0"/>
              <a:t> </a:t>
            </a:r>
            <a:r>
              <a:rPr lang="en-US" altLang="ko-KR" dirty="0" err="1"/>
              <a:t>posuere</a:t>
            </a:r>
            <a:r>
              <a:rPr lang="en-US" altLang="ko-KR" dirty="0"/>
              <a:t>, magna </a:t>
            </a:r>
            <a:r>
              <a:rPr lang="en-US" altLang="ko-KR" dirty="0" err="1"/>
              <a:t>sed</a:t>
            </a:r>
            <a:r>
              <a:rPr lang="en-US" altLang="ko-KR" dirty="0"/>
              <a:t> </a:t>
            </a:r>
            <a:r>
              <a:rPr lang="en-US" altLang="ko-KR" dirty="0" err="1"/>
              <a:t>pulvinar</a:t>
            </a:r>
            <a:r>
              <a:rPr lang="en-US" altLang="ko-KR" dirty="0"/>
              <a:t> </a:t>
            </a:r>
            <a:r>
              <a:rPr lang="en-US" altLang="ko-KR" dirty="0" err="1"/>
              <a:t>ultricies</a:t>
            </a:r>
            <a:r>
              <a:rPr lang="en-US" altLang="ko-KR" dirty="0"/>
              <a:t>, </a:t>
            </a:r>
            <a:r>
              <a:rPr lang="en-US" altLang="ko-KR" dirty="0" err="1"/>
              <a:t>purus</a:t>
            </a:r>
            <a:r>
              <a:rPr lang="en-US" altLang="ko-KR" dirty="0"/>
              <a:t> </a:t>
            </a:r>
            <a:r>
              <a:rPr lang="en-US" altLang="ko-KR" dirty="0" err="1"/>
              <a:t>lectus</a:t>
            </a:r>
            <a:r>
              <a:rPr lang="en-US" altLang="ko-KR" dirty="0"/>
              <a:t> </a:t>
            </a:r>
            <a:r>
              <a:rPr lang="en-US" altLang="ko-KR" dirty="0" err="1"/>
              <a:t>malesuada</a:t>
            </a:r>
            <a:r>
              <a:rPr lang="en-US" altLang="ko-KR" dirty="0"/>
              <a:t> libero, sit </a:t>
            </a:r>
            <a:r>
              <a:rPr lang="en-US" altLang="ko-KR" dirty="0" err="1"/>
              <a:t>amet</a:t>
            </a:r>
            <a:r>
              <a:rPr lang="en-US" altLang="ko-KR" dirty="0"/>
              <a:t> </a:t>
            </a:r>
            <a:r>
              <a:rPr lang="en-US" altLang="ko-KR" dirty="0" err="1"/>
              <a:t>commodo</a:t>
            </a:r>
            <a:r>
              <a:rPr lang="en-US" altLang="ko-KR" dirty="0"/>
              <a:t> magna </a:t>
            </a:r>
            <a:r>
              <a:rPr lang="en-US" altLang="ko-KR" dirty="0" err="1"/>
              <a:t>eros</a:t>
            </a:r>
            <a:r>
              <a:rPr lang="en-US" altLang="ko-KR" dirty="0"/>
              <a:t> </a:t>
            </a:r>
            <a:r>
              <a:rPr lang="en-US" altLang="ko-KR" dirty="0" err="1"/>
              <a:t>quis</a:t>
            </a:r>
            <a:r>
              <a:rPr lang="en-US" altLang="ko-KR" dirty="0"/>
              <a:t> </a:t>
            </a:r>
            <a:r>
              <a:rPr lang="en-US" altLang="ko-KR" dirty="0" err="1"/>
              <a:t>urna</a:t>
            </a:r>
            <a:endParaRPr lang="en-US" altLang="ko-KR" dirty="0"/>
          </a:p>
          <a:p>
            <a:pPr rtl="0"/>
            <a:r>
              <a:rPr lang="en-US" altLang="ko-KR" dirty="0"/>
              <a:t>Nunc </a:t>
            </a:r>
            <a:r>
              <a:rPr lang="en-US" altLang="ko-KR" dirty="0" err="1"/>
              <a:t>viverra</a:t>
            </a:r>
            <a:r>
              <a:rPr lang="en-US" altLang="ko-KR" dirty="0"/>
              <a:t> </a:t>
            </a:r>
            <a:r>
              <a:rPr lang="en-US" altLang="ko-KR" dirty="0" err="1"/>
              <a:t>imperdiet</a:t>
            </a:r>
            <a:r>
              <a:rPr lang="en-US" altLang="ko-KR" dirty="0"/>
              <a:t> </a:t>
            </a:r>
            <a:r>
              <a:rPr lang="en-US" altLang="ko-KR" dirty="0" err="1"/>
              <a:t>enim</a:t>
            </a:r>
            <a:r>
              <a:rPr lang="en-US" altLang="ko-KR" dirty="0"/>
              <a:t>. </a:t>
            </a:r>
            <a:r>
              <a:rPr lang="en-US" altLang="ko-KR" dirty="0" err="1"/>
              <a:t>Fusce</a:t>
            </a:r>
            <a:r>
              <a:rPr lang="en-US" altLang="ko-KR" dirty="0"/>
              <a:t> est.</a:t>
            </a:r>
            <a:br>
              <a:rPr lang="ko-KR" altLang="en-ZA" dirty="0"/>
            </a:br>
            <a:r>
              <a:rPr lang="en-US" altLang="ko-KR" dirty="0" err="1"/>
              <a:t>Vivamus</a:t>
            </a:r>
            <a:r>
              <a:rPr lang="en-US" altLang="ko-KR" dirty="0"/>
              <a:t> a </a:t>
            </a:r>
            <a:r>
              <a:rPr lang="en-US" altLang="ko-KR" dirty="0" err="1"/>
              <a:t>tellus</a:t>
            </a:r>
            <a:endParaRPr lang="en-US" altLang="ko-KR" dirty="0"/>
          </a:p>
          <a:p>
            <a:pPr rtl="0"/>
            <a:r>
              <a:rPr lang="en-US" altLang="ko-KR" dirty="0" err="1"/>
              <a:t>Pellentesque</a:t>
            </a:r>
            <a:r>
              <a:rPr lang="en-US" altLang="ko-KR" dirty="0"/>
              <a:t> habitant </a:t>
            </a:r>
            <a:r>
              <a:rPr lang="en-US" altLang="ko-KR" dirty="0" err="1"/>
              <a:t>morbi</a:t>
            </a:r>
            <a:r>
              <a:rPr lang="en-US" altLang="ko-KR" dirty="0"/>
              <a:t> </a:t>
            </a:r>
            <a:r>
              <a:rPr lang="en-US" altLang="ko-KR" dirty="0" err="1"/>
              <a:t>tristique</a:t>
            </a:r>
            <a:r>
              <a:rPr lang="en-US" altLang="ko-KR" dirty="0"/>
              <a:t> </a:t>
            </a:r>
            <a:r>
              <a:rPr lang="en-US" altLang="ko-KR" dirty="0" err="1"/>
              <a:t>senectus</a:t>
            </a:r>
            <a:r>
              <a:rPr lang="en-US" altLang="ko-KR" dirty="0"/>
              <a:t> et </a:t>
            </a:r>
            <a:r>
              <a:rPr lang="en-US" altLang="ko-KR" dirty="0" err="1"/>
              <a:t>netus</a:t>
            </a:r>
            <a:r>
              <a:rPr lang="en-US" altLang="ko-KR" dirty="0"/>
              <a:t> et </a:t>
            </a:r>
            <a:r>
              <a:rPr lang="en-US" altLang="ko-KR" dirty="0" err="1"/>
              <a:t>malesuada</a:t>
            </a:r>
            <a:r>
              <a:rPr lang="en-US" altLang="ko-KR" dirty="0"/>
              <a:t> fames ac </a:t>
            </a:r>
            <a:r>
              <a:rPr lang="en-US" altLang="ko-KR" dirty="0" err="1"/>
              <a:t>turpis</a:t>
            </a:r>
            <a:r>
              <a:rPr lang="en-US" altLang="ko-KR" dirty="0"/>
              <a:t> </a:t>
            </a:r>
            <a:r>
              <a:rPr lang="en-US" altLang="ko-KR" dirty="0" err="1"/>
              <a:t>egestas</a:t>
            </a:r>
            <a:r>
              <a:rPr lang="en-US" altLang="ko-KR" dirty="0"/>
              <a:t>. </a:t>
            </a:r>
            <a:r>
              <a:rPr lang="en-US" altLang="ko-KR" dirty="0" err="1"/>
              <a:t>Proin</a:t>
            </a:r>
            <a:r>
              <a:rPr lang="en-US" altLang="ko-KR" dirty="0"/>
              <a:t> pharetra </a:t>
            </a:r>
            <a:r>
              <a:rPr lang="en-US" altLang="ko-KR" dirty="0" err="1"/>
              <a:t>nonummy</a:t>
            </a:r>
            <a:r>
              <a:rPr lang="en-US" altLang="ko-KR" dirty="0"/>
              <a:t> </a:t>
            </a:r>
            <a:r>
              <a:rPr lang="en-US" altLang="ko-KR" dirty="0" err="1"/>
              <a:t>pede</a:t>
            </a:r>
            <a:r>
              <a:rPr lang="en-US" altLang="ko-KR" dirty="0"/>
              <a:t>. </a:t>
            </a:r>
            <a:r>
              <a:rPr lang="en-US" altLang="ko-KR" dirty="0" err="1"/>
              <a:t>Mauris</a:t>
            </a:r>
            <a:r>
              <a:rPr lang="en-US" altLang="ko-KR" dirty="0"/>
              <a:t> et </a:t>
            </a:r>
            <a:r>
              <a:rPr lang="en-US" altLang="ko-KR" dirty="0" err="1"/>
              <a:t>orci</a:t>
            </a:r>
            <a:endParaRPr lang="en-US" altLang="ko-KR" dirty="0"/>
          </a:p>
        </p:txBody>
      </p:sp>
      <p:sp>
        <p:nvSpPr>
          <p:cNvPr id="4" name="슬라이드 번호 개체 틀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rtlCol="0"/>
          <a:lstStyle/>
          <a:p>
            <a:pPr rtl="0"/>
            <a:fld id="{19B51A1E-902D-48AF-9020-955120F399B6}" type="slidenum">
              <a:rPr lang="en-ZA" altLang="ko-KR" smtClean="0"/>
              <a:pPr rtl="0"/>
              <a:t>25</a:t>
            </a:fld>
            <a:endParaRPr lang="ko-KR" altLang="en-ZA" dirty="0"/>
          </a:p>
        </p:txBody>
      </p:sp>
      <p:pic>
        <p:nvPicPr>
          <p:cNvPr id="12" name="Picture 2">
            <a:extLst>
              <a:ext uri="{FF2B5EF4-FFF2-40B4-BE49-F238E27FC236}">
                <a16:creationId xmlns:a16="http://schemas.microsoft.com/office/drawing/2014/main" id="{3DB06992-FAF6-431C-B264-46F56C8F1DA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flipH="1">
            <a:off x="84000" y="84657"/>
            <a:ext cx="6012000" cy="3485631"/>
          </a:xfrm>
          <a:prstGeom prst="rect">
            <a:avLst/>
          </a:prstGeom>
        </p:spPr>
      </p:pic>
    </p:spTree>
    <p:extLst>
      <p:ext uri="{BB962C8B-B14F-4D97-AF65-F5344CB8AC3E}">
        <p14:creationId xmlns:p14="http://schemas.microsoft.com/office/powerpoint/2010/main" val="372777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F421663E-EFD7-4EC5-9C75-764794C2020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47" r="47"/>
          <a:stretch/>
        </p:blipFill>
        <p:spPr bwMode="auto">
          <a:xfrm>
            <a:off x="0" y="2037928"/>
            <a:ext cx="12192000" cy="3432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제목 4">
            <a:extLst>
              <a:ext uri="{FF2B5EF4-FFF2-40B4-BE49-F238E27FC236}">
                <a16:creationId xmlns:a16="http://schemas.microsoft.com/office/drawing/2014/main" id="{68F0BE1F-DA5B-41F6-9625-CD1501B4B68E}"/>
              </a:ext>
            </a:extLst>
          </p:cNvPr>
          <p:cNvSpPr>
            <a:spLocks noGrp="1"/>
          </p:cNvSpPr>
          <p:nvPr>
            <p:ph type="title"/>
          </p:nvPr>
        </p:nvSpPr>
        <p:spPr/>
        <p:txBody>
          <a:bodyPr rtlCol="0"/>
          <a:lstStyle/>
          <a:p>
            <a:pPr rtl="0"/>
            <a:r>
              <a:rPr lang="ko-KR" altLang="en-US" dirty="0"/>
              <a:t>시장 영업 기회</a:t>
            </a:r>
          </a:p>
        </p:txBody>
      </p:sp>
      <p:sp>
        <p:nvSpPr>
          <p:cNvPr id="2" name="텍스트 개체 틀 1">
            <a:extLst>
              <a:ext uri="{FF2B5EF4-FFF2-40B4-BE49-F238E27FC236}">
                <a16:creationId xmlns:a16="http://schemas.microsoft.com/office/drawing/2014/main" id="{909EDE69-A499-499E-A406-452AE63D3EE8}"/>
              </a:ext>
            </a:extLst>
          </p:cNvPr>
          <p:cNvSpPr>
            <a:spLocks noGrp="1"/>
          </p:cNvSpPr>
          <p:nvPr>
            <p:ph type="body" sz="quarter" idx="27"/>
          </p:nvPr>
        </p:nvSpPr>
        <p:spPr/>
        <p:txBody>
          <a:bodyPr rtlCol="0"/>
          <a:lstStyle/>
          <a:p>
            <a:pPr rtl="0"/>
            <a:r>
              <a:rPr lang="ko-KR" altLang="en-US" dirty="0"/>
              <a:t>구축 기회</a:t>
            </a:r>
          </a:p>
        </p:txBody>
      </p:sp>
      <p:sp>
        <p:nvSpPr>
          <p:cNvPr id="7" name="텍스트 개체 틀 6">
            <a:extLst>
              <a:ext uri="{FF2B5EF4-FFF2-40B4-BE49-F238E27FC236}">
                <a16:creationId xmlns:a16="http://schemas.microsoft.com/office/drawing/2014/main" id="{1DD63819-D563-41C4-B096-DBA43B6ADA2A}"/>
              </a:ext>
            </a:extLst>
          </p:cNvPr>
          <p:cNvSpPr>
            <a:spLocks noGrp="1"/>
          </p:cNvSpPr>
          <p:nvPr>
            <p:ph type="body" sz="quarter" idx="13"/>
          </p:nvPr>
        </p:nvSpPr>
        <p:spPr>
          <a:xfrm>
            <a:off x="1380969" y="2505766"/>
            <a:ext cx="3374987" cy="885825"/>
          </a:xfrm>
        </p:spPr>
        <p:txBody>
          <a:bodyPr rtlCol="0"/>
          <a:lstStyle/>
          <a:p>
            <a:r>
              <a:rPr lang="ko-KR" altLang="en-US" sz="7500" dirty="0"/>
              <a:t>₩</a:t>
            </a:r>
            <a:r>
              <a:rPr lang="en-US" altLang="ko-KR" sz="7500" dirty="0"/>
              <a:t>3B</a:t>
            </a:r>
            <a:endParaRPr lang="ko-KR" altLang="en-US" sz="7500" dirty="0"/>
          </a:p>
        </p:txBody>
      </p:sp>
      <p:sp>
        <p:nvSpPr>
          <p:cNvPr id="10" name="텍스트 개체 틀 9">
            <a:extLst>
              <a:ext uri="{FF2B5EF4-FFF2-40B4-BE49-F238E27FC236}">
                <a16:creationId xmlns:a16="http://schemas.microsoft.com/office/drawing/2014/main" id="{CFD31A3E-C717-4F03-8065-D2164B4E6B7C}"/>
              </a:ext>
            </a:extLst>
          </p:cNvPr>
          <p:cNvSpPr>
            <a:spLocks noGrp="1"/>
          </p:cNvSpPr>
          <p:nvPr>
            <p:ph type="body" sz="quarter" idx="31"/>
          </p:nvPr>
        </p:nvSpPr>
        <p:spPr/>
        <p:txBody>
          <a:bodyPr rtlCol="0"/>
          <a:lstStyle/>
          <a:p>
            <a:pPr rtl="0"/>
            <a:r>
              <a:rPr lang="en-US" altLang="ko-KR" dirty="0"/>
              <a:t>Lorem ipsum dolor</a:t>
            </a:r>
            <a:br>
              <a:rPr lang="ko-KR" altLang="en-US" dirty="0"/>
            </a:br>
            <a:r>
              <a:rPr lang="en-US" altLang="ko-KR" dirty="0"/>
              <a:t>sit </a:t>
            </a:r>
            <a:r>
              <a:rPr lang="en-US" altLang="ko-KR" dirty="0" err="1"/>
              <a:t>amet</a:t>
            </a:r>
            <a:endParaRPr lang="ko-KR" altLang="en-US" dirty="0"/>
          </a:p>
        </p:txBody>
      </p:sp>
      <p:sp>
        <p:nvSpPr>
          <p:cNvPr id="3" name="텍스트 개체 틀 2">
            <a:extLst>
              <a:ext uri="{FF2B5EF4-FFF2-40B4-BE49-F238E27FC236}">
                <a16:creationId xmlns:a16="http://schemas.microsoft.com/office/drawing/2014/main" id="{2971CC00-8E3A-4EC3-89C9-991C12AFF369}"/>
              </a:ext>
            </a:extLst>
          </p:cNvPr>
          <p:cNvSpPr>
            <a:spLocks noGrp="1"/>
          </p:cNvSpPr>
          <p:nvPr>
            <p:ph type="body" sz="quarter" idx="28"/>
          </p:nvPr>
        </p:nvSpPr>
        <p:spPr/>
        <p:txBody>
          <a:bodyPr rtlCol="0"/>
          <a:lstStyle/>
          <a:p>
            <a:pPr rtl="0"/>
            <a:r>
              <a:rPr lang="ko-KR" altLang="en-US" dirty="0"/>
              <a:t>창조의 자유</a:t>
            </a:r>
          </a:p>
        </p:txBody>
      </p:sp>
      <p:sp>
        <p:nvSpPr>
          <p:cNvPr id="8" name="텍스트 개체 틀 7">
            <a:extLst>
              <a:ext uri="{FF2B5EF4-FFF2-40B4-BE49-F238E27FC236}">
                <a16:creationId xmlns:a16="http://schemas.microsoft.com/office/drawing/2014/main" id="{255B9A2E-DF23-4FE6-B710-467DE61B963B}"/>
              </a:ext>
            </a:extLst>
          </p:cNvPr>
          <p:cNvSpPr>
            <a:spLocks noGrp="1"/>
          </p:cNvSpPr>
          <p:nvPr>
            <p:ph type="body" sz="quarter" idx="14"/>
          </p:nvPr>
        </p:nvSpPr>
        <p:spPr/>
        <p:txBody>
          <a:bodyPr rtlCol="0"/>
          <a:lstStyle/>
          <a:p>
            <a:r>
              <a:rPr lang="ko-KR" altLang="en-US" sz="7500" dirty="0"/>
              <a:t>₩</a:t>
            </a:r>
            <a:r>
              <a:rPr lang="en-US" altLang="ko-KR" sz="7500" dirty="0"/>
              <a:t>2B</a:t>
            </a:r>
            <a:endParaRPr lang="ko-KR" altLang="en-US" sz="7500" dirty="0"/>
          </a:p>
        </p:txBody>
      </p:sp>
      <p:sp>
        <p:nvSpPr>
          <p:cNvPr id="11" name="텍스트 개체 틀 10">
            <a:extLst>
              <a:ext uri="{FF2B5EF4-FFF2-40B4-BE49-F238E27FC236}">
                <a16:creationId xmlns:a16="http://schemas.microsoft.com/office/drawing/2014/main" id="{759900FE-3586-4DC8-BD28-3203985ECEA3}"/>
              </a:ext>
            </a:extLst>
          </p:cNvPr>
          <p:cNvSpPr>
            <a:spLocks noGrp="1"/>
          </p:cNvSpPr>
          <p:nvPr>
            <p:ph type="body" sz="quarter" idx="32"/>
          </p:nvPr>
        </p:nvSpPr>
        <p:spPr/>
        <p:txBody>
          <a:bodyPr rtlCol="0"/>
          <a:lstStyle/>
          <a:p>
            <a:pPr rtl="0"/>
            <a:r>
              <a:rPr lang="en-US" altLang="ko-KR" dirty="0"/>
              <a:t>Lorem ipsum dolor</a:t>
            </a:r>
            <a:br>
              <a:rPr lang="ko-KR" altLang="en-US" dirty="0"/>
            </a:br>
            <a:r>
              <a:rPr lang="en-US" altLang="ko-KR" dirty="0"/>
              <a:t>sit </a:t>
            </a:r>
            <a:r>
              <a:rPr lang="en-US" altLang="ko-KR" dirty="0" err="1"/>
              <a:t>amet</a:t>
            </a:r>
            <a:endParaRPr lang="ko-KR" altLang="en-US" dirty="0"/>
          </a:p>
        </p:txBody>
      </p:sp>
      <p:sp>
        <p:nvSpPr>
          <p:cNvPr id="4" name="텍스트 개체 틀 3">
            <a:extLst>
              <a:ext uri="{FF2B5EF4-FFF2-40B4-BE49-F238E27FC236}">
                <a16:creationId xmlns:a16="http://schemas.microsoft.com/office/drawing/2014/main" id="{578DF6A3-2263-4753-AD41-F21E817404AF}"/>
              </a:ext>
            </a:extLst>
          </p:cNvPr>
          <p:cNvSpPr>
            <a:spLocks noGrp="1"/>
          </p:cNvSpPr>
          <p:nvPr>
            <p:ph type="body" sz="quarter" idx="29"/>
          </p:nvPr>
        </p:nvSpPr>
        <p:spPr/>
        <p:txBody>
          <a:bodyPr rtlCol="0"/>
          <a:lstStyle/>
          <a:p>
            <a:pPr rtl="0"/>
            <a:r>
              <a:rPr lang="ko-KR" altLang="en-US" dirty="0"/>
              <a:t>경쟁 업체가 거의 없음</a:t>
            </a:r>
          </a:p>
        </p:txBody>
      </p:sp>
      <p:sp>
        <p:nvSpPr>
          <p:cNvPr id="9" name="텍스트 개체 틀 8">
            <a:extLst>
              <a:ext uri="{FF2B5EF4-FFF2-40B4-BE49-F238E27FC236}">
                <a16:creationId xmlns:a16="http://schemas.microsoft.com/office/drawing/2014/main" id="{6211A720-7883-460C-97EC-758191E07622}"/>
              </a:ext>
            </a:extLst>
          </p:cNvPr>
          <p:cNvSpPr>
            <a:spLocks noGrp="1"/>
          </p:cNvSpPr>
          <p:nvPr>
            <p:ph type="body" sz="quarter" idx="30"/>
          </p:nvPr>
        </p:nvSpPr>
        <p:spPr>
          <a:xfrm>
            <a:off x="8754226" y="2490630"/>
            <a:ext cx="2090738" cy="900962"/>
          </a:xfrm>
        </p:spPr>
        <p:txBody>
          <a:bodyPr rtlCol="0"/>
          <a:lstStyle/>
          <a:p>
            <a:r>
              <a:rPr lang="ko-KR" altLang="en-US" sz="7500" dirty="0"/>
              <a:t>₩</a:t>
            </a:r>
            <a:r>
              <a:rPr lang="en-US" altLang="ko-KR" sz="7500" dirty="0"/>
              <a:t>1B</a:t>
            </a:r>
            <a:endParaRPr lang="ko-KR" altLang="en-US" sz="7500" dirty="0"/>
          </a:p>
        </p:txBody>
      </p:sp>
      <p:sp>
        <p:nvSpPr>
          <p:cNvPr id="12" name="텍스트 개체 틀 11">
            <a:extLst>
              <a:ext uri="{FF2B5EF4-FFF2-40B4-BE49-F238E27FC236}">
                <a16:creationId xmlns:a16="http://schemas.microsoft.com/office/drawing/2014/main" id="{0887AF0E-3C95-4493-A569-203A63D31DF4}"/>
              </a:ext>
            </a:extLst>
          </p:cNvPr>
          <p:cNvSpPr>
            <a:spLocks noGrp="1"/>
          </p:cNvSpPr>
          <p:nvPr>
            <p:ph type="body" sz="quarter" idx="33"/>
          </p:nvPr>
        </p:nvSpPr>
        <p:spPr/>
        <p:txBody>
          <a:bodyPr rtlCol="0"/>
          <a:lstStyle/>
          <a:p>
            <a:pPr rtl="0"/>
            <a:r>
              <a:rPr lang="en-US" altLang="ko-KR" dirty="0"/>
              <a:t>Lorem ipsum dolor</a:t>
            </a:r>
            <a:br>
              <a:rPr lang="ko-KR" altLang="en-US" dirty="0"/>
            </a:br>
            <a:r>
              <a:rPr lang="en-US" altLang="ko-KR" dirty="0"/>
              <a:t>sit </a:t>
            </a:r>
            <a:r>
              <a:rPr lang="en-US" altLang="ko-KR" dirty="0" err="1"/>
              <a:t>amet</a:t>
            </a:r>
            <a:endParaRPr lang="ko-KR" altLang="en-US" dirty="0"/>
          </a:p>
        </p:txBody>
      </p:sp>
      <p:sp>
        <p:nvSpPr>
          <p:cNvPr id="6" name="슬라이드 번호 개체 틀 5">
            <a:extLst>
              <a:ext uri="{FF2B5EF4-FFF2-40B4-BE49-F238E27FC236}">
                <a16:creationId xmlns:a16="http://schemas.microsoft.com/office/drawing/2014/main" id="{AACCF06E-4528-4A0F-A6B9-9DD69DF5D86D}"/>
              </a:ext>
            </a:extLst>
          </p:cNvPr>
          <p:cNvSpPr>
            <a:spLocks noGrp="1"/>
          </p:cNvSpPr>
          <p:nvPr>
            <p:ph type="sldNum" sz="quarter" idx="11"/>
          </p:nvPr>
        </p:nvSpPr>
        <p:spPr/>
        <p:txBody>
          <a:bodyPr rtlCol="0"/>
          <a:lstStyle/>
          <a:p>
            <a:pPr rtl="0"/>
            <a:fld id="{19B51A1E-902D-48AF-9020-955120F399B6}" type="slidenum">
              <a:rPr lang="en-ZA" altLang="ko-KR" smtClean="0"/>
              <a:pPr rtl="0"/>
              <a:t>26</a:t>
            </a:fld>
            <a:endParaRPr lang="ko-KR" altLang="en-US" dirty="0"/>
          </a:p>
        </p:txBody>
      </p:sp>
    </p:spTree>
    <p:extLst>
      <p:ext uri="{BB962C8B-B14F-4D97-AF65-F5344CB8AC3E}">
        <p14:creationId xmlns:p14="http://schemas.microsoft.com/office/powerpoint/2010/main" val="2896399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C98CDD-CDB4-4C24-9C88-F28B9CF51DC0}"/>
              </a:ext>
            </a:extLst>
          </p:cNvPr>
          <p:cNvSpPr>
            <a:spLocks noGrp="1"/>
          </p:cNvSpPr>
          <p:nvPr>
            <p:ph type="title"/>
          </p:nvPr>
        </p:nvSpPr>
        <p:spPr/>
        <p:txBody>
          <a:bodyPr rtlCol="0"/>
          <a:lstStyle/>
          <a:p>
            <a:pPr rtl="0"/>
            <a:r>
              <a:rPr lang="ko-KR" altLang="en-US" dirty="0"/>
              <a:t>경쟁 제품</a:t>
            </a:r>
          </a:p>
        </p:txBody>
      </p:sp>
      <p:sp>
        <p:nvSpPr>
          <p:cNvPr id="4" name="텍스트 개체 틀 3">
            <a:extLst>
              <a:ext uri="{FF2B5EF4-FFF2-40B4-BE49-F238E27FC236}">
                <a16:creationId xmlns:a16="http://schemas.microsoft.com/office/drawing/2014/main" id="{C24B367D-56C0-4AF2-9544-44537F85F7FB}"/>
              </a:ext>
            </a:extLst>
          </p:cNvPr>
          <p:cNvSpPr>
            <a:spLocks noGrp="1"/>
          </p:cNvSpPr>
          <p:nvPr>
            <p:ph type="body" sz="quarter" idx="12"/>
          </p:nvPr>
        </p:nvSpPr>
        <p:spPr/>
        <p:txBody>
          <a:bodyPr rtlCol="0"/>
          <a:lstStyle/>
          <a:p>
            <a:pPr rtl="0"/>
            <a:r>
              <a:rPr lang="ko-KR" altLang="en-US" dirty="0"/>
              <a:t>편리함</a:t>
            </a:r>
          </a:p>
        </p:txBody>
      </p:sp>
      <p:sp>
        <p:nvSpPr>
          <p:cNvPr id="5" name="텍스트 개체 틀 4">
            <a:extLst>
              <a:ext uri="{FF2B5EF4-FFF2-40B4-BE49-F238E27FC236}">
                <a16:creationId xmlns:a16="http://schemas.microsoft.com/office/drawing/2014/main" id="{77E6C9DE-7CCE-4CC3-86E9-F85EC172013B}"/>
              </a:ext>
            </a:extLst>
          </p:cNvPr>
          <p:cNvSpPr>
            <a:spLocks noGrp="1"/>
          </p:cNvSpPr>
          <p:nvPr>
            <p:ph type="body" sz="quarter" idx="13"/>
          </p:nvPr>
        </p:nvSpPr>
        <p:spPr/>
        <p:txBody>
          <a:bodyPr rtlCol="0"/>
          <a:lstStyle/>
          <a:p>
            <a:pPr rtl="0"/>
            <a:r>
              <a:rPr lang="ko-KR" altLang="en-US" dirty="0"/>
              <a:t>불편함</a:t>
            </a:r>
          </a:p>
        </p:txBody>
      </p:sp>
      <p:sp>
        <p:nvSpPr>
          <p:cNvPr id="6" name="텍스트 개체 틀 5">
            <a:extLst>
              <a:ext uri="{FF2B5EF4-FFF2-40B4-BE49-F238E27FC236}">
                <a16:creationId xmlns:a16="http://schemas.microsoft.com/office/drawing/2014/main" id="{5CB50078-CDA0-449C-935E-A3E03BDBF87F}"/>
              </a:ext>
            </a:extLst>
          </p:cNvPr>
          <p:cNvSpPr>
            <a:spLocks noGrp="1"/>
          </p:cNvSpPr>
          <p:nvPr>
            <p:ph type="body" sz="quarter" idx="14"/>
          </p:nvPr>
        </p:nvSpPr>
        <p:spPr/>
        <p:txBody>
          <a:bodyPr rtlCol="0"/>
          <a:lstStyle/>
          <a:p>
            <a:pPr rtl="0"/>
            <a:r>
              <a:rPr lang="ko-KR" altLang="en-US" dirty="0"/>
              <a:t>고비용</a:t>
            </a:r>
          </a:p>
        </p:txBody>
      </p:sp>
      <p:sp>
        <p:nvSpPr>
          <p:cNvPr id="7" name="텍스트 개체 틀 6">
            <a:extLst>
              <a:ext uri="{FF2B5EF4-FFF2-40B4-BE49-F238E27FC236}">
                <a16:creationId xmlns:a16="http://schemas.microsoft.com/office/drawing/2014/main" id="{6C45F246-FC7D-4890-B6BB-2FE688BA8EEE}"/>
              </a:ext>
            </a:extLst>
          </p:cNvPr>
          <p:cNvSpPr>
            <a:spLocks noGrp="1"/>
          </p:cNvSpPr>
          <p:nvPr>
            <p:ph type="body" sz="quarter" idx="15"/>
          </p:nvPr>
        </p:nvSpPr>
        <p:spPr/>
        <p:txBody>
          <a:bodyPr rtlCol="0"/>
          <a:lstStyle/>
          <a:p>
            <a:pPr rtl="0"/>
            <a:r>
              <a:rPr lang="ko-KR" altLang="en-US" dirty="0"/>
              <a:t>저비용</a:t>
            </a:r>
          </a:p>
        </p:txBody>
      </p:sp>
      <p:pic>
        <p:nvPicPr>
          <p:cNvPr id="9" name="그림 8">
            <a:extLst>
              <a:ext uri="{FF2B5EF4-FFF2-40B4-BE49-F238E27FC236}">
                <a16:creationId xmlns:a16="http://schemas.microsoft.com/office/drawing/2014/main" id="{E785182E-0EA4-4F82-8714-409843EA58C4}"/>
              </a:ext>
            </a:extLst>
          </p:cNvPr>
          <p:cNvPicPr>
            <a:picLocks noChangeAspect="1"/>
          </p:cNvPicPr>
          <p:nvPr/>
        </p:nvPicPr>
        <p:blipFill>
          <a:blip r:embed="rId3"/>
          <a:stretch>
            <a:fillRect/>
          </a:stretch>
        </p:blipFill>
        <p:spPr>
          <a:xfrm>
            <a:off x="922946" y="1739080"/>
            <a:ext cx="2091107" cy="646232"/>
          </a:xfrm>
          <a:prstGeom prst="rect">
            <a:avLst/>
          </a:prstGeom>
        </p:spPr>
      </p:pic>
      <p:pic>
        <p:nvPicPr>
          <p:cNvPr id="10" name="그림 9">
            <a:extLst>
              <a:ext uri="{FF2B5EF4-FFF2-40B4-BE49-F238E27FC236}">
                <a16:creationId xmlns:a16="http://schemas.microsoft.com/office/drawing/2014/main" id="{33DCC954-B56F-4738-9AB9-2F866972C7C2}"/>
              </a:ext>
            </a:extLst>
          </p:cNvPr>
          <p:cNvPicPr>
            <a:picLocks noChangeAspect="1"/>
          </p:cNvPicPr>
          <p:nvPr/>
        </p:nvPicPr>
        <p:blipFill>
          <a:blip r:embed="rId4"/>
          <a:stretch>
            <a:fillRect/>
          </a:stretch>
        </p:blipFill>
        <p:spPr>
          <a:xfrm>
            <a:off x="6917550" y="4590410"/>
            <a:ext cx="2127686" cy="646232"/>
          </a:xfrm>
          <a:prstGeom prst="rect">
            <a:avLst/>
          </a:prstGeom>
        </p:spPr>
      </p:pic>
      <p:pic>
        <p:nvPicPr>
          <p:cNvPr id="11" name="그림 10">
            <a:extLst>
              <a:ext uri="{FF2B5EF4-FFF2-40B4-BE49-F238E27FC236}">
                <a16:creationId xmlns:a16="http://schemas.microsoft.com/office/drawing/2014/main" id="{0DFBC7CF-9B39-4509-9322-329E6854B842}"/>
              </a:ext>
            </a:extLst>
          </p:cNvPr>
          <p:cNvPicPr>
            <a:picLocks noChangeAspect="1"/>
          </p:cNvPicPr>
          <p:nvPr/>
        </p:nvPicPr>
        <p:blipFill>
          <a:blip r:embed="rId5"/>
          <a:stretch>
            <a:fillRect/>
          </a:stretch>
        </p:blipFill>
        <p:spPr>
          <a:xfrm>
            <a:off x="8347857" y="4142764"/>
            <a:ext cx="2127686" cy="646232"/>
          </a:xfrm>
          <a:prstGeom prst="rect">
            <a:avLst/>
          </a:prstGeom>
        </p:spPr>
      </p:pic>
      <p:pic>
        <p:nvPicPr>
          <p:cNvPr id="12" name="그림 11">
            <a:extLst>
              <a:ext uri="{FF2B5EF4-FFF2-40B4-BE49-F238E27FC236}">
                <a16:creationId xmlns:a16="http://schemas.microsoft.com/office/drawing/2014/main" id="{5AB4D003-2DC4-4823-94F6-3223A84250F6}"/>
              </a:ext>
            </a:extLst>
          </p:cNvPr>
          <p:cNvPicPr>
            <a:picLocks noChangeAspect="1"/>
          </p:cNvPicPr>
          <p:nvPr/>
        </p:nvPicPr>
        <p:blipFill>
          <a:blip r:embed="rId6"/>
          <a:stretch>
            <a:fillRect/>
          </a:stretch>
        </p:blipFill>
        <p:spPr>
          <a:xfrm>
            <a:off x="1685974" y="4135473"/>
            <a:ext cx="2158170" cy="646232"/>
          </a:xfrm>
          <a:prstGeom prst="rect">
            <a:avLst/>
          </a:prstGeom>
        </p:spPr>
      </p:pic>
      <p:pic>
        <p:nvPicPr>
          <p:cNvPr id="13" name="그림 12">
            <a:extLst>
              <a:ext uri="{FF2B5EF4-FFF2-40B4-BE49-F238E27FC236}">
                <a16:creationId xmlns:a16="http://schemas.microsoft.com/office/drawing/2014/main" id="{A7EA7E67-5346-4F39-9396-6EBD95C84CE9}"/>
              </a:ext>
            </a:extLst>
          </p:cNvPr>
          <p:cNvPicPr>
            <a:picLocks noChangeAspect="1"/>
          </p:cNvPicPr>
          <p:nvPr/>
        </p:nvPicPr>
        <p:blipFill>
          <a:blip r:embed="rId7"/>
          <a:stretch>
            <a:fillRect/>
          </a:stretch>
        </p:blipFill>
        <p:spPr>
          <a:xfrm>
            <a:off x="2215385" y="4634914"/>
            <a:ext cx="2133783" cy="646232"/>
          </a:xfrm>
          <a:prstGeom prst="rect">
            <a:avLst/>
          </a:prstGeom>
        </p:spPr>
      </p:pic>
      <p:pic>
        <p:nvPicPr>
          <p:cNvPr id="8" name="그림 7">
            <a:extLst>
              <a:ext uri="{FF2B5EF4-FFF2-40B4-BE49-F238E27FC236}">
                <a16:creationId xmlns:a16="http://schemas.microsoft.com/office/drawing/2014/main" id="{8891A60D-039D-4377-AE35-D1B9EB676E45}"/>
              </a:ext>
            </a:extLst>
          </p:cNvPr>
          <p:cNvPicPr>
            <a:picLocks noChangeAspect="1"/>
          </p:cNvPicPr>
          <p:nvPr/>
        </p:nvPicPr>
        <p:blipFill>
          <a:blip r:embed="rId8"/>
          <a:stretch>
            <a:fillRect/>
          </a:stretch>
        </p:blipFill>
        <p:spPr>
          <a:xfrm>
            <a:off x="8398982" y="2102201"/>
            <a:ext cx="995352" cy="515773"/>
          </a:xfrm>
          <a:prstGeom prst="rect">
            <a:avLst/>
          </a:prstGeom>
        </p:spPr>
      </p:pic>
      <p:sp>
        <p:nvSpPr>
          <p:cNvPr id="3" name="슬라이드 번호 개체 틀 2">
            <a:extLst>
              <a:ext uri="{FF2B5EF4-FFF2-40B4-BE49-F238E27FC236}">
                <a16:creationId xmlns:a16="http://schemas.microsoft.com/office/drawing/2014/main" id="{F29FDED6-8151-41E2-8645-8FBD8D8ADE7F}"/>
              </a:ext>
            </a:extLst>
          </p:cNvPr>
          <p:cNvSpPr>
            <a:spLocks noGrp="1"/>
          </p:cNvSpPr>
          <p:nvPr>
            <p:ph type="sldNum" sz="quarter" idx="11"/>
          </p:nvPr>
        </p:nvSpPr>
        <p:spPr/>
        <p:txBody>
          <a:bodyPr rtlCol="0"/>
          <a:lstStyle/>
          <a:p>
            <a:pPr rtl="0"/>
            <a:fld id="{19B51A1E-902D-48AF-9020-955120F399B6}" type="slidenum">
              <a:rPr lang="en-ZA" altLang="ko-KR" smtClean="0"/>
              <a:pPr rtl="0"/>
              <a:t>27</a:t>
            </a:fld>
            <a:endParaRPr lang="ko-KR" altLang="en-ZA" dirty="0"/>
          </a:p>
        </p:txBody>
      </p:sp>
    </p:spTree>
    <p:extLst>
      <p:ext uri="{BB962C8B-B14F-4D97-AF65-F5344CB8AC3E}">
        <p14:creationId xmlns:p14="http://schemas.microsoft.com/office/powerpoint/2010/main" val="3912135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24E6C1-B1C5-40C3-9B90-EF2666FB1C28}"/>
              </a:ext>
            </a:extLst>
          </p:cNvPr>
          <p:cNvSpPr>
            <a:spLocks noGrp="1"/>
          </p:cNvSpPr>
          <p:nvPr>
            <p:ph type="title"/>
          </p:nvPr>
        </p:nvSpPr>
        <p:spPr/>
        <p:txBody>
          <a:bodyPr rtlCol="0"/>
          <a:lstStyle/>
          <a:p>
            <a:pPr rtl="0"/>
            <a:r>
              <a:rPr lang="ko-KR" altLang="en-US" dirty="0"/>
              <a:t>성장 전략</a:t>
            </a:r>
          </a:p>
        </p:txBody>
      </p:sp>
      <p:sp>
        <p:nvSpPr>
          <p:cNvPr id="7" name="텍스트 개체 틀 6">
            <a:extLst>
              <a:ext uri="{FF2B5EF4-FFF2-40B4-BE49-F238E27FC236}">
                <a16:creationId xmlns:a16="http://schemas.microsoft.com/office/drawing/2014/main" id="{DDC64B4F-EF8E-442A-8D01-0AD7034A6823}"/>
              </a:ext>
            </a:extLst>
          </p:cNvPr>
          <p:cNvSpPr>
            <a:spLocks noGrp="1"/>
          </p:cNvSpPr>
          <p:nvPr>
            <p:ph type="body" sz="quarter" idx="26"/>
          </p:nvPr>
        </p:nvSpPr>
        <p:spPr/>
        <p:txBody>
          <a:bodyPr rtlCol="0"/>
          <a:lstStyle/>
          <a:p>
            <a:pPr rtl="0"/>
            <a:r>
              <a:rPr lang="ko-KR" altLang="en-US" dirty="0"/>
              <a:t>향후 확장성</a:t>
            </a:r>
          </a:p>
        </p:txBody>
      </p:sp>
      <p:sp>
        <p:nvSpPr>
          <p:cNvPr id="8" name="텍스트 개체 틀 7">
            <a:extLst>
              <a:ext uri="{FF2B5EF4-FFF2-40B4-BE49-F238E27FC236}">
                <a16:creationId xmlns:a16="http://schemas.microsoft.com/office/drawing/2014/main" id="{E869ACF9-B7F9-4774-B207-2EF789711513}"/>
              </a:ext>
            </a:extLst>
          </p:cNvPr>
          <p:cNvSpPr>
            <a:spLocks noGrp="1"/>
          </p:cNvSpPr>
          <p:nvPr>
            <p:ph type="body" sz="quarter" idx="27"/>
          </p:nvPr>
        </p:nvSpPr>
        <p:spPr/>
        <p:txBody>
          <a:bodyPr rtlCol="0"/>
          <a:lstStyle/>
          <a:p>
            <a:pPr rtl="0"/>
            <a:r>
              <a:rPr lang="en-US" altLang="ko-KR" dirty="0"/>
              <a:t>1</a:t>
            </a:r>
            <a:r>
              <a:rPr lang="ko-KR" altLang="en-US" dirty="0"/>
              <a:t>단계</a:t>
            </a:r>
            <a:br>
              <a:rPr lang="ko-KR" altLang="en-ZA" dirty="0"/>
            </a:br>
            <a:r>
              <a:rPr lang="ko-KR" altLang="en-US" sz="1400" dirty="0">
                <a:latin typeface="+mn-lt"/>
              </a:rPr>
              <a:t>연도 월</a:t>
            </a:r>
            <a:endParaRPr lang="ko-KR" altLang="en-ZA" dirty="0">
              <a:latin typeface="+mn-lt"/>
            </a:endParaRPr>
          </a:p>
        </p:txBody>
      </p:sp>
      <p:sp>
        <p:nvSpPr>
          <p:cNvPr id="3" name="내용 개체 틀 2">
            <a:extLst>
              <a:ext uri="{FF2B5EF4-FFF2-40B4-BE49-F238E27FC236}">
                <a16:creationId xmlns:a16="http://schemas.microsoft.com/office/drawing/2014/main" id="{F350F641-F6F8-461C-9C2D-07E416875818}"/>
              </a:ext>
            </a:extLst>
          </p:cNvPr>
          <p:cNvSpPr>
            <a:spLocks noGrp="1"/>
          </p:cNvSpPr>
          <p:nvPr>
            <p:ph idx="1"/>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r>
              <a:rPr lang="en-US" altLang="ko-KR" dirty="0"/>
              <a:t>. Maecenas </a:t>
            </a:r>
            <a:r>
              <a:rPr lang="en-US" altLang="ko-KR" dirty="0" err="1"/>
              <a:t>porttitor</a:t>
            </a:r>
            <a:r>
              <a:rPr lang="en-US" altLang="ko-KR" dirty="0"/>
              <a:t> </a:t>
            </a:r>
            <a:r>
              <a:rPr lang="en-US" altLang="ko-KR" dirty="0" err="1"/>
              <a:t>congue</a:t>
            </a:r>
            <a:r>
              <a:rPr lang="en-US" altLang="ko-KR" dirty="0"/>
              <a:t> </a:t>
            </a:r>
            <a:r>
              <a:rPr lang="en-US" altLang="ko-KR" dirty="0" err="1"/>
              <a:t>massa</a:t>
            </a:r>
            <a:r>
              <a:rPr lang="en-US" altLang="ko-KR" dirty="0"/>
              <a:t>.</a:t>
            </a:r>
          </a:p>
          <a:p>
            <a:pPr rtl="0"/>
            <a:r>
              <a:rPr lang="en-US" altLang="ko-KR" dirty="0"/>
              <a:t>Nunc </a:t>
            </a:r>
            <a:r>
              <a:rPr lang="en-US" altLang="ko-KR" dirty="0" err="1"/>
              <a:t>viverra</a:t>
            </a:r>
            <a:r>
              <a:rPr lang="en-US" altLang="ko-KR" dirty="0"/>
              <a:t> </a:t>
            </a:r>
            <a:r>
              <a:rPr lang="en-US" altLang="ko-KR" dirty="0" err="1"/>
              <a:t>imperdiet</a:t>
            </a:r>
            <a:r>
              <a:rPr lang="en-US" altLang="ko-KR" dirty="0"/>
              <a:t> </a:t>
            </a:r>
            <a:r>
              <a:rPr lang="en-US" altLang="ko-KR" dirty="0" err="1"/>
              <a:t>enim</a:t>
            </a:r>
            <a:r>
              <a:rPr lang="en-US" altLang="ko-KR" dirty="0"/>
              <a:t>. </a:t>
            </a:r>
            <a:r>
              <a:rPr lang="en-US" altLang="ko-KR" dirty="0" err="1"/>
              <a:t>Fusce</a:t>
            </a:r>
            <a:r>
              <a:rPr lang="en-US" altLang="ko-KR" dirty="0"/>
              <a:t> est. </a:t>
            </a:r>
            <a:r>
              <a:rPr lang="en-US" altLang="ko-KR" dirty="0" err="1"/>
              <a:t>Vivamus</a:t>
            </a:r>
            <a:r>
              <a:rPr lang="en-US" altLang="ko-KR" dirty="0"/>
              <a:t> a </a:t>
            </a:r>
            <a:r>
              <a:rPr lang="en-US" altLang="ko-KR" dirty="0" err="1"/>
              <a:t>tellus</a:t>
            </a:r>
            <a:r>
              <a:rPr lang="en-US" altLang="ko-KR" dirty="0"/>
              <a:t>.</a:t>
            </a:r>
          </a:p>
        </p:txBody>
      </p:sp>
      <p:sp>
        <p:nvSpPr>
          <p:cNvPr id="9" name="텍스트 개체 틀 8">
            <a:extLst>
              <a:ext uri="{FF2B5EF4-FFF2-40B4-BE49-F238E27FC236}">
                <a16:creationId xmlns:a16="http://schemas.microsoft.com/office/drawing/2014/main" id="{3A2613D7-9904-47E7-A848-78E09B4F4A05}"/>
              </a:ext>
            </a:extLst>
          </p:cNvPr>
          <p:cNvSpPr>
            <a:spLocks noGrp="1"/>
          </p:cNvSpPr>
          <p:nvPr>
            <p:ph type="body" sz="quarter" idx="28"/>
          </p:nvPr>
        </p:nvSpPr>
        <p:spPr/>
        <p:txBody>
          <a:bodyPr rtlCol="0"/>
          <a:lstStyle/>
          <a:p>
            <a:pPr rtl="0"/>
            <a:r>
              <a:rPr lang="en-US" altLang="ko-KR" dirty="0"/>
              <a:t>2</a:t>
            </a:r>
            <a:r>
              <a:rPr lang="ko-KR" altLang="en-US" dirty="0"/>
              <a:t>단계</a:t>
            </a:r>
            <a:br>
              <a:rPr lang="ko-KR" altLang="en-ZA" dirty="0"/>
            </a:br>
            <a:r>
              <a:rPr lang="ko-KR" altLang="en-US" sz="1400" dirty="0">
                <a:latin typeface="+mn-lt"/>
              </a:rPr>
              <a:t>연도 월</a:t>
            </a:r>
            <a:endParaRPr lang="ko-KR" altLang="en-ZA" dirty="0">
              <a:latin typeface="+mn-lt"/>
            </a:endParaRPr>
          </a:p>
        </p:txBody>
      </p:sp>
      <p:sp>
        <p:nvSpPr>
          <p:cNvPr id="5" name="텍스트 개체 틀 4">
            <a:extLst>
              <a:ext uri="{FF2B5EF4-FFF2-40B4-BE49-F238E27FC236}">
                <a16:creationId xmlns:a16="http://schemas.microsoft.com/office/drawing/2014/main" id="{1B9D7DA5-9DA5-4EDA-AAC1-B5A593D730C3}"/>
              </a:ext>
            </a:extLst>
          </p:cNvPr>
          <p:cNvSpPr>
            <a:spLocks noGrp="1"/>
          </p:cNvSpPr>
          <p:nvPr>
            <p:ph type="body" sz="quarter" idx="12"/>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r>
              <a:rPr lang="en-US" altLang="ko-KR" dirty="0"/>
              <a:t>. Maecenas </a:t>
            </a:r>
            <a:r>
              <a:rPr lang="en-US" altLang="ko-KR" dirty="0" err="1"/>
              <a:t>porttitor</a:t>
            </a:r>
            <a:r>
              <a:rPr lang="en-US" altLang="ko-KR" dirty="0"/>
              <a:t> </a:t>
            </a:r>
            <a:r>
              <a:rPr lang="en-US" altLang="ko-KR" dirty="0" err="1"/>
              <a:t>congue</a:t>
            </a:r>
            <a:r>
              <a:rPr lang="en-US" altLang="ko-KR" dirty="0"/>
              <a:t> </a:t>
            </a:r>
            <a:r>
              <a:rPr lang="en-US" altLang="ko-KR" dirty="0" err="1"/>
              <a:t>massa</a:t>
            </a:r>
            <a:r>
              <a:rPr lang="en-US" altLang="ko-KR" dirty="0"/>
              <a:t>.</a:t>
            </a:r>
          </a:p>
          <a:p>
            <a:pPr rtl="0"/>
            <a:r>
              <a:rPr lang="en-US" altLang="ko-KR" dirty="0"/>
              <a:t>Nunc </a:t>
            </a:r>
            <a:r>
              <a:rPr lang="en-US" altLang="ko-KR" dirty="0" err="1"/>
              <a:t>viverra</a:t>
            </a:r>
            <a:r>
              <a:rPr lang="en-US" altLang="ko-KR" dirty="0"/>
              <a:t> </a:t>
            </a:r>
            <a:r>
              <a:rPr lang="en-US" altLang="ko-KR" dirty="0" err="1"/>
              <a:t>imperdiet</a:t>
            </a:r>
            <a:r>
              <a:rPr lang="en-US" altLang="ko-KR" dirty="0"/>
              <a:t> </a:t>
            </a:r>
            <a:r>
              <a:rPr lang="en-US" altLang="ko-KR" dirty="0" err="1"/>
              <a:t>enim</a:t>
            </a:r>
            <a:r>
              <a:rPr lang="en-US" altLang="ko-KR" dirty="0"/>
              <a:t>. </a:t>
            </a:r>
            <a:r>
              <a:rPr lang="en-US" altLang="ko-KR" dirty="0" err="1"/>
              <a:t>Fusce</a:t>
            </a:r>
            <a:r>
              <a:rPr lang="en-US" altLang="ko-KR" dirty="0"/>
              <a:t> est. </a:t>
            </a:r>
            <a:r>
              <a:rPr lang="en-US" altLang="ko-KR" dirty="0" err="1"/>
              <a:t>Vivamus</a:t>
            </a:r>
            <a:r>
              <a:rPr lang="en-US" altLang="ko-KR" dirty="0"/>
              <a:t> a </a:t>
            </a:r>
            <a:r>
              <a:rPr lang="en-US" altLang="ko-KR" dirty="0" err="1"/>
              <a:t>tellus</a:t>
            </a:r>
            <a:r>
              <a:rPr lang="en-US" altLang="ko-KR" dirty="0"/>
              <a:t>.</a:t>
            </a:r>
          </a:p>
        </p:txBody>
      </p:sp>
      <p:sp>
        <p:nvSpPr>
          <p:cNvPr id="10" name="텍스트 개체 틀 9">
            <a:extLst>
              <a:ext uri="{FF2B5EF4-FFF2-40B4-BE49-F238E27FC236}">
                <a16:creationId xmlns:a16="http://schemas.microsoft.com/office/drawing/2014/main" id="{FCAA0F0E-6B7F-4145-A8E2-90DC4D675786}"/>
              </a:ext>
            </a:extLst>
          </p:cNvPr>
          <p:cNvSpPr>
            <a:spLocks noGrp="1"/>
          </p:cNvSpPr>
          <p:nvPr>
            <p:ph type="body" sz="quarter" idx="29"/>
          </p:nvPr>
        </p:nvSpPr>
        <p:spPr/>
        <p:txBody>
          <a:bodyPr rtlCol="0"/>
          <a:lstStyle/>
          <a:p>
            <a:pPr rtl="0"/>
            <a:r>
              <a:rPr lang="en-US" altLang="ko-KR" dirty="0"/>
              <a:t>3</a:t>
            </a:r>
            <a:r>
              <a:rPr lang="ko-KR" altLang="en-US" dirty="0"/>
              <a:t>단계</a:t>
            </a:r>
            <a:br>
              <a:rPr lang="ko-KR" altLang="en-ZA" dirty="0"/>
            </a:br>
            <a:r>
              <a:rPr lang="ko-KR" altLang="en-US" sz="1400" dirty="0">
                <a:latin typeface="+mn-lt"/>
              </a:rPr>
              <a:t>연도 월</a:t>
            </a:r>
          </a:p>
        </p:txBody>
      </p:sp>
      <p:sp>
        <p:nvSpPr>
          <p:cNvPr id="6" name="텍스트 개체 틀 5">
            <a:extLst>
              <a:ext uri="{FF2B5EF4-FFF2-40B4-BE49-F238E27FC236}">
                <a16:creationId xmlns:a16="http://schemas.microsoft.com/office/drawing/2014/main" id="{4B29415E-FF87-4959-B427-0EA155C16B64}"/>
              </a:ext>
            </a:extLst>
          </p:cNvPr>
          <p:cNvSpPr>
            <a:spLocks noGrp="1"/>
          </p:cNvSpPr>
          <p:nvPr>
            <p:ph type="body" sz="quarter" idx="13"/>
          </p:nvPr>
        </p:nvSpPr>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en-US" altLang="ko-KR" dirty="0"/>
              <a:t> </a:t>
            </a:r>
            <a:r>
              <a:rPr lang="en-US" altLang="ko-KR" dirty="0" err="1"/>
              <a:t>adipiscing</a:t>
            </a:r>
            <a:r>
              <a:rPr lang="en-US" altLang="ko-KR" dirty="0"/>
              <a:t> </a:t>
            </a:r>
            <a:r>
              <a:rPr lang="en-US" altLang="ko-KR" dirty="0" err="1"/>
              <a:t>elit</a:t>
            </a:r>
            <a:r>
              <a:rPr lang="en-US" altLang="ko-KR" dirty="0"/>
              <a:t>. Maecenas </a:t>
            </a:r>
            <a:r>
              <a:rPr lang="en-US" altLang="ko-KR" dirty="0" err="1"/>
              <a:t>porttitor</a:t>
            </a:r>
            <a:r>
              <a:rPr lang="en-US" altLang="ko-KR" dirty="0"/>
              <a:t> </a:t>
            </a:r>
            <a:r>
              <a:rPr lang="en-US" altLang="ko-KR" dirty="0" err="1"/>
              <a:t>congue</a:t>
            </a:r>
            <a:r>
              <a:rPr lang="en-US" altLang="ko-KR" dirty="0"/>
              <a:t> </a:t>
            </a:r>
            <a:r>
              <a:rPr lang="en-US" altLang="ko-KR" dirty="0" err="1"/>
              <a:t>massa</a:t>
            </a:r>
            <a:r>
              <a:rPr lang="en-US" altLang="ko-KR" dirty="0"/>
              <a:t>.</a:t>
            </a:r>
          </a:p>
          <a:p>
            <a:pPr rtl="0"/>
            <a:r>
              <a:rPr lang="en-US" altLang="ko-KR" dirty="0"/>
              <a:t>Nunc </a:t>
            </a:r>
            <a:r>
              <a:rPr lang="en-US" altLang="ko-KR" dirty="0" err="1"/>
              <a:t>viverra</a:t>
            </a:r>
            <a:r>
              <a:rPr lang="en-US" altLang="ko-KR" dirty="0"/>
              <a:t> </a:t>
            </a:r>
            <a:r>
              <a:rPr lang="en-US" altLang="ko-KR" dirty="0" err="1"/>
              <a:t>imperdiet</a:t>
            </a:r>
            <a:r>
              <a:rPr lang="en-US" altLang="ko-KR" dirty="0"/>
              <a:t> </a:t>
            </a:r>
            <a:r>
              <a:rPr lang="en-US" altLang="ko-KR" dirty="0" err="1"/>
              <a:t>enim</a:t>
            </a:r>
            <a:r>
              <a:rPr lang="en-US" altLang="ko-KR" dirty="0"/>
              <a:t>. </a:t>
            </a:r>
            <a:r>
              <a:rPr lang="en-US" altLang="ko-KR" dirty="0" err="1"/>
              <a:t>Fusce</a:t>
            </a:r>
            <a:r>
              <a:rPr lang="en-US" altLang="ko-KR" dirty="0"/>
              <a:t> est. </a:t>
            </a:r>
            <a:r>
              <a:rPr lang="en-US" altLang="ko-KR" dirty="0" err="1"/>
              <a:t>Vivamus</a:t>
            </a:r>
            <a:r>
              <a:rPr lang="en-US" altLang="ko-KR" dirty="0"/>
              <a:t> a </a:t>
            </a:r>
            <a:r>
              <a:rPr lang="en-US" altLang="ko-KR" dirty="0" err="1"/>
              <a:t>tellus</a:t>
            </a:r>
            <a:r>
              <a:rPr lang="en-US" altLang="ko-KR" dirty="0"/>
              <a:t>.</a:t>
            </a:r>
          </a:p>
        </p:txBody>
      </p:sp>
      <p:sp>
        <p:nvSpPr>
          <p:cNvPr id="4" name="슬라이드 번호 개체 틀 3">
            <a:extLst>
              <a:ext uri="{FF2B5EF4-FFF2-40B4-BE49-F238E27FC236}">
                <a16:creationId xmlns:a16="http://schemas.microsoft.com/office/drawing/2014/main" id="{81B23B52-8351-4A05-ABAB-5A128EE6896F}"/>
              </a:ext>
            </a:extLst>
          </p:cNvPr>
          <p:cNvSpPr>
            <a:spLocks noGrp="1"/>
          </p:cNvSpPr>
          <p:nvPr>
            <p:ph type="sldNum" sz="quarter" idx="11"/>
          </p:nvPr>
        </p:nvSpPr>
        <p:spPr/>
        <p:txBody>
          <a:bodyPr rtlCol="0"/>
          <a:lstStyle/>
          <a:p>
            <a:pPr rtl="0"/>
            <a:fld id="{19B51A1E-902D-48AF-9020-955120F399B6}" type="slidenum">
              <a:rPr lang="en-ZA" altLang="ko-KR" smtClean="0"/>
              <a:pPr rtl="0"/>
              <a:t>28</a:t>
            </a:fld>
            <a:endParaRPr lang="ko-KR" altLang="en-ZA" dirty="0"/>
          </a:p>
        </p:txBody>
      </p:sp>
    </p:spTree>
    <p:extLst>
      <p:ext uri="{BB962C8B-B14F-4D97-AF65-F5344CB8AC3E}">
        <p14:creationId xmlns:p14="http://schemas.microsoft.com/office/powerpoint/2010/main" val="1942870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C9AB7435-FDC7-403C-A171-B7EF270C4D39}"/>
              </a:ext>
            </a:extLst>
          </p:cNvPr>
          <p:cNvSpPr>
            <a:spLocks noGrp="1"/>
          </p:cNvSpPr>
          <p:nvPr>
            <p:ph type="title"/>
          </p:nvPr>
        </p:nvSpPr>
        <p:spPr/>
        <p:txBody>
          <a:bodyPr rtlCol="0"/>
          <a:lstStyle/>
          <a:p>
            <a:pPr rtl="0"/>
            <a:r>
              <a:rPr lang="ko-KR" altLang="en-US" dirty="0"/>
              <a:t>유입</a:t>
            </a:r>
          </a:p>
        </p:txBody>
      </p:sp>
      <p:sp>
        <p:nvSpPr>
          <p:cNvPr id="8" name="텍스트 개체 틀 7">
            <a:extLst>
              <a:ext uri="{FF2B5EF4-FFF2-40B4-BE49-F238E27FC236}">
                <a16:creationId xmlns:a16="http://schemas.microsoft.com/office/drawing/2014/main" id="{8C47F593-8BBB-4E42-93A0-A6382BB42B7B}"/>
              </a:ext>
            </a:extLst>
          </p:cNvPr>
          <p:cNvSpPr>
            <a:spLocks noGrp="1"/>
          </p:cNvSpPr>
          <p:nvPr>
            <p:ph type="body" sz="quarter" idx="26"/>
          </p:nvPr>
        </p:nvSpPr>
        <p:spPr/>
        <p:txBody>
          <a:bodyPr rtlCol="0"/>
          <a:lstStyle/>
          <a:p>
            <a:pPr rtl="0"/>
            <a:r>
              <a:rPr lang="ko-KR" altLang="en-US" dirty="0"/>
              <a:t>성공 예측</a:t>
            </a:r>
          </a:p>
        </p:txBody>
      </p:sp>
      <p:graphicFrame>
        <p:nvGraphicFramePr>
          <p:cNvPr id="9" name="표 8">
            <a:extLst>
              <a:ext uri="{FF2B5EF4-FFF2-40B4-BE49-F238E27FC236}">
                <a16:creationId xmlns:a16="http://schemas.microsoft.com/office/drawing/2014/main" id="{8A6FC5CC-5CC2-43D6-94AF-A54C059793A3}"/>
              </a:ext>
            </a:extLst>
          </p:cNvPr>
          <p:cNvGraphicFramePr>
            <a:graphicFrameLocks noGrp="1"/>
          </p:cNvGraphicFramePr>
          <p:nvPr>
            <p:extLst/>
          </p:nvPr>
        </p:nvGraphicFramePr>
        <p:xfrm>
          <a:off x="431800" y="1728000"/>
          <a:ext cx="6680200" cy="3964970"/>
        </p:xfrm>
        <a:graphic>
          <a:graphicData uri="http://schemas.openxmlformats.org/drawingml/2006/table">
            <a:tbl>
              <a:tblPr firstRow="1" firstCol="1">
                <a:tableStyleId>{5C22544A-7EE6-4342-B048-85BDC9FD1C3A}</a:tableStyleId>
              </a:tblPr>
              <a:tblGrid>
                <a:gridCol w="1336040">
                  <a:extLst>
                    <a:ext uri="{9D8B030D-6E8A-4147-A177-3AD203B41FA5}">
                      <a16:colId xmlns:a16="http://schemas.microsoft.com/office/drawing/2014/main" val="1173992025"/>
                    </a:ext>
                  </a:extLst>
                </a:gridCol>
                <a:gridCol w="1336040">
                  <a:extLst>
                    <a:ext uri="{9D8B030D-6E8A-4147-A177-3AD203B41FA5}">
                      <a16:colId xmlns:a16="http://schemas.microsoft.com/office/drawing/2014/main" val="115202853"/>
                    </a:ext>
                  </a:extLst>
                </a:gridCol>
                <a:gridCol w="1336040">
                  <a:extLst>
                    <a:ext uri="{9D8B030D-6E8A-4147-A177-3AD203B41FA5}">
                      <a16:colId xmlns:a16="http://schemas.microsoft.com/office/drawing/2014/main" val="1010693434"/>
                    </a:ext>
                  </a:extLst>
                </a:gridCol>
                <a:gridCol w="1336040">
                  <a:extLst>
                    <a:ext uri="{9D8B030D-6E8A-4147-A177-3AD203B41FA5}">
                      <a16:colId xmlns:a16="http://schemas.microsoft.com/office/drawing/2014/main" val="3778082769"/>
                    </a:ext>
                  </a:extLst>
                </a:gridCol>
                <a:gridCol w="1336040">
                  <a:extLst>
                    <a:ext uri="{9D8B030D-6E8A-4147-A177-3AD203B41FA5}">
                      <a16:colId xmlns:a16="http://schemas.microsoft.com/office/drawing/2014/main" val="1136644251"/>
                    </a:ext>
                  </a:extLst>
                </a:gridCol>
              </a:tblGrid>
              <a:tr h="325244">
                <a:tc>
                  <a:txBody>
                    <a:bodyPr/>
                    <a:lstStyle/>
                    <a:p>
                      <a:pPr rtl="0"/>
                      <a:endParaRPr lang="ko-KR" altLang="en-ZA" noProof="0" dirty="0">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rtl="0"/>
                      <a:r>
                        <a:rPr lang="ko-KR" altLang="en-US" sz="1600" b="0" noProof="0" dirty="0">
                          <a:latin typeface="맑은 고딕" panose="020B0503020000020004" pitchFamily="50" charset="-127"/>
                          <a:ea typeface="맑은 고딕" panose="020B0503020000020004" pitchFamily="50" charset="-127"/>
                        </a:rPr>
                        <a:t>공급업체</a:t>
                      </a:r>
                    </a:p>
                  </a:txBody>
                  <a:tcPr>
                    <a:lnL w="12700" cmpd="sng">
                      <a:noFill/>
                    </a:lnL>
                    <a:lnR w="12700" cmpd="sng">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ko-KR" altLang="en-US" sz="1600" b="0" noProof="0" dirty="0">
                          <a:latin typeface="맑은 고딕" panose="020B0503020000020004" pitchFamily="50" charset="-127"/>
                          <a:ea typeface="맑은 고딕" panose="020B0503020000020004" pitchFamily="50" charset="-127"/>
                        </a:rPr>
                        <a:t>사용자</a:t>
                      </a:r>
                    </a:p>
                  </a:txBody>
                  <a:tcPr>
                    <a:lnL w="12700" cmpd="sng">
                      <a:noFill/>
                    </a:lnL>
                    <a:lnR w="12700" cmpd="sng">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ko-KR" altLang="en-US" sz="1600" b="0" noProof="0" dirty="0">
                          <a:latin typeface="맑은 고딕" panose="020B0503020000020004" pitchFamily="50" charset="-127"/>
                          <a:ea typeface="맑은 고딕" panose="020B0503020000020004" pitchFamily="50" charset="-127"/>
                        </a:rPr>
                        <a:t>총 수익</a:t>
                      </a:r>
                    </a:p>
                  </a:txBody>
                  <a:tcPr>
                    <a:lnL w="12700" cmpd="sng">
                      <a:noFill/>
                    </a:lnL>
                    <a:lnR w="12700" cmpd="sng">
                      <a:noFill/>
                    </a:lnR>
                    <a:lnT w="12700" cmpd="sng">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rtl="0"/>
                      <a:r>
                        <a:rPr lang="ko-KR" altLang="en-US" sz="1600" b="0" noProof="0" dirty="0">
                          <a:latin typeface="맑은 고딕" panose="020B0503020000020004" pitchFamily="50" charset="-127"/>
                          <a:ea typeface="맑은 고딕" panose="020B0503020000020004" pitchFamily="50" charset="-127"/>
                        </a:rPr>
                        <a:t>회사 수익</a:t>
                      </a:r>
                    </a:p>
                  </a:txBody>
                  <a:tcPr>
                    <a:lnL w="12700" cmpd="sng">
                      <a:noFill/>
                    </a:lnL>
                    <a:lnR w="12700" cmpd="sng">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19842">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20YY</a:t>
                      </a:r>
                    </a:p>
                  </a:txBody>
                  <a:tcPr anchor="ctr">
                    <a:lnL w="12700" cmpd="sng">
                      <a:noFill/>
                    </a:lnL>
                    <a:lnR w="3175"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495943"/>
                  </a:ext>
                </a:extLst>
              </a:tr>
              <a:tr h="719842">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10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100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₩6,750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₩1,013</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2132828"/>
                  </a:ext>
                </a:extLst>
              </a:tr>
              <a:tr h="719842">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500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₩33,750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₩5,063</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4300830"/>
                  </a:ext>
                </a:extLst>
              </a:tr>
              <a:tr h="719842">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200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2000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₩135,000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₩20,250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728417"/>
                  </a:ext>
                </a:extLst>
              </a:tr>
              <a:tr h="719842">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400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4000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₩270,000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en-US" altLang="ko-KR" sz="1600" noProof="0" dirty="0">
                          <a:solidFill>
                            <a:schemeClr val="tx1">
                              <a:lumMod val="75000"/>
                              <a:lumOff val="25000"/>
                            </a:schemeClr>
                          </a:solidFill>
                          <a:latin typeface="맑은 고딕" panose="020B0503020000020004" pitchFamily="50" charset="-127"/>
                          <a:ea typeface="맑은 고딕" panose="020B0503020000020004" pitchFamily="50" charset="-127"/>
                        </a:rPr>
                        <a:t>₩40,500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078208"/>
                  </a:ext>
                </a:extLst>
              </a:tr>
            </a:tbl>
          </a:graphicData>
        </a:graphic>
      </p:graphicFrame>
      <p:graphicFrame>
        <p:nvGraphicFramePr>
          <p:cNvPr id="10" name="차트 9" title="총 수익 개체 틀 차트">
            <a:extLst>
              <a:ext uri="{FF2B5EF4-FFF2-40B4-BE49-F238E27FC236}">
                <a16:creationId xmlns:a16="http://schemas.microsoft.com/office/drawing/2014/main" id="{37148895-F8B0-42CA-81D7-420E8C24CACC}"/>
              </a:ext>
            </a:extLst>
          </p:cNvPr>
          <p:cNvGraphicFramePr/>
          <p:nvPr>
            <p:extLst/>
          </p:nvPr>
        </p:nvGraphicFramePr>
        <p:xfrm>
          <a:off x="7389813" y="1728001"/>
          <a:ext cx="4381500" cy="4177499"/>
        </p:xfrm>
        <a:graphic>
          <a:graphicData uri="http://schemas.openxmlformats.org/drawingml/2006/chart">
            <c:chart xmlns:c="http://schemas.openxmlformats.org/drawingml/2006/chart" xmlns:r="http://schemas.openxmlformats.org/officeDocument/2006/relationships" r:id="rId3"/>
          </a:graphicData>
        </a:graphic>
      </p:graphicFrame>
      <p:sp>
        <p:nvSpPr>
          <p:cNvPr id="3" name="슬라이드 번호 개체 틀 2">
            <a:extLst>
              <a:ext uri="{FF2B5EF4-FFF2-40B4-BE49-F238E27FC236}">
                <a16:creationId xmlns:a16="http://schemas.microsoft.com/office/drawing/2014/main" id="{AE657985-EFB2-47B6-8166-144FEAEC16FB}"/>
              </a:ext>
            </a:extLst>
          </p:cNvPr>
          <p:cNvSpPr>
            <a:spLocks noGrp="1"/>
          </p:cNvSpPr>
          <p:nvPr>
            <p:ph type="sldNum" sz="quarter" idx="11"/>
          </p:nvPr>
        </p:nvSpPr>
        <p:spPr/>
        <p:txBody>
          <a:bodyPr rtlCol="0"/>
          <a:lstStyle/>
          <a:p>
            <a:pPr rtl="0"/>
            <a:fld id="{19B51A1E-902D-48AF-9020-955120F399B6}" type="slidenum">
              <a:rPr lang="en-ZA" altLang="ko-KR" smtClean="0"/>
              <a:pPr rtl="0"/>
              <a:t>29</a:t>
            </a:fld>
            <a:endParaRPr lang="ko-KR" altLang="en-ZA" dirty="0"/>
          </a:p>
        </p:txBody>
      </p:sp>
    </p:spTree>
    <p:extLst>
      <p:ext uri="{BB962C8B-B14F-4D97-AF65-F5344CB8AC3E}">
        <p14:creationId xmlns:p14="http://schemas.microsoft.com/office/powerpoint/2010/main" val="23452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7B76A69D-5C10-4FB6-A2D5-E9C0D9195E94}"/>
              </a:ext>
            </a:extLst>
          </p:cNvPr>
          <p:cNvSpPr>
            <a:spLocks noGrp="1"/>
          </p:cNvSpPr>
          <p:nvPr>
            <p:ph type="sldNum" sz="quarter" idx="11"/>
          </p:nvPr>
        </p:nvSpPr>
        <p:spPr/>
        <p:txBody>
          <a:bodyPr rtlCol="0"/>
          <a:lstStyle/>
          <a:p>
            <a:pPr rtl="0"/>
            <a:fld id="{19B51A1E-902D-48AF-9020-955120F399B6}" type="slidenum">
              <a:rPr lang="en-ZA" altLang="ko-KR" smtClean="0"/>
              <a:pPr rtl="0"/>
              <a:t>3</a:t>
            </a:fld>
            <a:endParaRPr lang="ko-KR" altLang="en-ZA" dirty="0"/>
          </a:p>
        </p:txBody>
      </p:sp>
      <p:sp>
        <p:nvSpPr>
          <p:cNvPr id="35" name="Title 1">
            <a:extLst>
              <a:ext uri="{FF2B5EF4-FFF2-40B4-BE49-F238E27FC236}">
                <a16:creationId xmlns:a16="http://schemas.microsoft.com/office/drawing/2014/main" id="{565489B1-B243-42B8-8E57-BB13187835C9}"/>
              </a:ext>
            </a:extLst>
          </p:cNvPr>
          <p:cNvSpPr txBox="1">
            <a:spLocks/>
          </p:cNvSpPr>
          <p:nvPr/>
        </p:nvSpPr>
        <p:spPr>
          <a:xfrm>
            <a:off x="1191041" y="215198"/>
            <a:ext cx="10635111" cy="924936"/>
          </a:xfrm>
          <a:prstGeom prst="rect">
            <a:avLst/>
          </a:prstGeom>
        </p:spPr>
        <p:txBody>
          <a:bodyPr vert="horz" lIns="0" tIns="0" rIns="0" bIns="0" rtlCol="0" anchor="ctr">
            <a:noAutofit/>
          </a:bodyPr>
          <a:lstStyle>
            <a:lvl1pPr algn="l" defTabSz="914400" rtl="0" eaLnBrk="1" latinLnBrk="1" hangingPunct="1">
              <a:lnSpc>
                <a:spcPct val="90000"/>
              </a:lnSpc>
              <a:spcBef>
                <a:spcPct val="0"/>
              </a:spcBef>
              <a:buNone/>
              <a:defRPr sz="3200" kern="1200">
                <a:solidFill>
                  <a:schemeClr val="tx1">
                    <a:lumMod val="75000"/>
                    <a:lumOff val="25000"/>
                  </a:schemeClr>
                </a:solidFill>
                <a:latin typeface="맑은 고딕" panose="020B0503020000020004" pitchFamily="50" charset="-127"/>
                <a:ea typeface="맑은 고딕" panose="020B0503020000020004" pitchFamily="50" charset="-127"/>
                <a:cs typeface="+mj-cs"/>
              </a:defRPr>
            </a:lvl1pPr>
          </a:lstStyle>
          <a:p>
            <a:r>
              <a:rPr lang="en-US" dirty="0"/>
              <a:t>Company Value</a:t>
            </a:r>
          </a:p>
        </p:txBody>
      </p:sp>
      <p:pic>
        <p:nvPicPr>
          <p:cNvPr id="54" name="Picture 24">
            <a:extLst>
              <a:ext uri="{FF2B5EF4-FFF2-40B4-BE49-F238E27FC236}">
                <a16:creationId xmlns:a16="http://schemas.microsoft.com/office/drawing/2014/main" id="{A7627590-99BB-41EB-B7FD-2F3696F1CA5A}"/>
              </a:ext>
            </a:extLst>
          </p:cNvPr>
          <p:cNvPicPr>
            <a:picLocks noChangeAspect="1"/>
          </p:cNvPicPr>
          <p:nvPr/>
        </p:nvPicPr>
        <p:blipFill rotWithShape="1">
          <a:blip r:embed="rId3">
            <a:extLst>
              <a:ext uri="{28A0092B-C50C-407E-A947-70E740481C1C}">
                <a14:useLocalDpi xmlns:a14="http://schemas.microsoft.com/office/drawing/2010/main" val="0"/>
              </a:ext>
            </a:extLst>
          </a:blip>
          <a:srcRect l="18568" r="45864"/>
          <a:stretch/>
        </p:blipFill>
        <p:spPr>
          <a:xfrm>
            <a:off x="8953746" y="1171079"/>
            <a:ext cx="2766305" cy="4993179"/>
          </a:xfrm>
          <a:prstGeom prst="rect">
            <a:avLst/>
          </a:prstGeom>
        </p:spPr>
      </p:pic>
      <p:grpSp>
        <p:nvGrpSpPr>
          <p:cNvPr id="56" name="Group 21">
            <a:extLst>
              <a:ext uri="{FF2B5EF4-FFF2-40B4-BE49-F238E27FC236}">
                <a16:creationId xmlns:a16="http://schemas.microsoft.com/office/drawing/2014/main" id="{24A2F7B9-CEA3-4B79-A3DD-6CC6F70454A4}"/>
              </a:ext>
            </a:extLst>
          </p:cNvPr>
          <p:cNvGrpSpPr/>
          <p:nvPr/>
        </p:nvGrpSpPr>
        <p:grpSpPr>
          <a:xfrm>
            <a:off x="471952" y="1171079"/>
            <a:ext cx="2766307" cy="4993179"/>
            <a:chOff x="926085" y="878309"/>
            <a:chExt cx="930487" cy="1679527"/>
          </a:xfrm>
        </p:grpSpPr>
        <p:pic>
          <p:nvPicPr>
            <p:cNvPr id="58" name="Picture 22">
              <a:extLst>
                <a:ext uri="{FF2B5EF4-FFF2-40B4-BE49-F238E27FC236}">
                  <a16:creationId xmlns:a16="http://schemas.microsoft.com/office/drawing/2014/main" id="{AEF436A6-9F90-4489-AC5E-5535777BC6D8}"/>
                </a:ext>
              </a:extLst>
            </p:cNvPr>
            <p:cNvPicPr>
              <a:picLocks noChangeAspect="1"/>
            </p:cNvPicPr>
            <p:nvPr/>
          </p:nvPicPr>
          <p:blipFill rotWithShape="1">
            <a:blip r:embed="rId4">
              <a:extLst>
                <a:ext uri="{28A0092B-C50C-407E-A947-70E740481C1C}">
                  <a14:useLocalDpi xmlns:a14="http://schemas.microsoft.com/office/drawing/2010/main" val="0"/>
                </a:ext>
              </a:extLst>
            </a:blip>
            <a:srcRect l="29945" r="29944"/>
            <a:stretch/>
          </p:blipFill>
          <p:spPr>
            <a:xfrm>
              <a:off x="926085" y="878309"/>
              <a:ext cx="930486" cy="1679527"/>
            </a:xfrm>
            <a:prstGeom prst="rect">
              <a:avLst/>
            </a:prstGeom>
          </p:spPr>
        </p:pic>
        <p:sp>
          <p:nvSpPr>
            <p:cNvPr id="60" name="Rectangle 23">
              <a:extLst>
                <a:ext uri="{FF2B5EF4-FFF2-40B4-BE49-F238E27FC236}">
                  <a16:creationId xmlns:a16="http://schemas.microsoft.com/office/drawing/2014/main" id="{B94D926E-4BDC-4721-9B67-61010027B57F}"/>
                </a:ext>
              </a:extLst>
            </p:cNvPr>
            <p:cNvSpPr/>
            <p:nvPr/>
          </p:nvSpPr>
          <p:spPr>
            <a:xfrm>
              <a:off x="926085" y="878309"/>
              <a:ext cx="930487" cy="1679527"/>
            </a:xfrm>
            <a:prstGeom prst="rect">
              <a:avLst/>
            </a:prstGeom>
            <a:blipFill dpi="0" rotWithShape="1">
              <a:blip r:embed="rId5">
                <a:alphaModFix amt="62000"/>
              </a:blip>
              <a:srcRect/>
              <a:stretch>
                <a:fillRect l="-61487" r="-614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62" name="Picture 26">
            <a:extLst>
              <a:ext uri="{FF2B5EF4-FFF2-40B4-BE49-F238E27FC236}">
                <a16:creationId xmlns:a16="http://schemas.microsoft.com/office/drawing/2014/main" id="{F71F9FA3-9689-4D0B-8757-AEBD4825D5A6}"/>
              </a:ext>
            </a:extLst>
          </p:cNvPr>
          <p:cNvPicPr>
            <a:picLocks noChangeAspect="1"/>
          </p:cNvPicPr>
          <p:nvPr/>
        </p:nvPicPr>
        <p:blipFill rotWithShape="1">
          <a:blip r:embed="rId6">
            <a:extLst>
              <a:ext uri="{28A0092B-C50C-407E-A947-70E740481C1C}">
                <a14:useLocalDpi xmlns:a14="http://schemas.microsoft.com/office/drawing/2010/main" val="0"/>
              </a:ext>
            </a:extLst>
          </a:blip>
          <a:srcRect l="63214"/>
          <a:stretch/>
        </p:blipFill>
        <p:spPr>
          <a:xfrm>
            <a:off x="3299216" y="1171078"/>
            <a:ext cx="2766307" cy="4993180"/>
          </a:xfrm>
          <a:prstGeom prst="rect">
            <a:avLst/>
          </a:prstGeom>
        </p:spPr>
      </p:pic>
      <p:pic>
        <p:nvPicPr>
          <p:cNvPr id="63" name="Picture 19">
            <a:extLst>
              <a:ext uri="{FF2B5EF4-FFF2-40B4-BE49-F238E27FC236}">
                <a16:creationId xmlns:a16="http://schemas.microsoft.com/office/drawing/2014/main" id="{AE4C129C-8C89-4D8D-AAC8-7FF507801267}"/>
              </a:ext>
            </a:extLst>
          </p:cNvPr>
          <p:cNvPicPr>
            <a:picLocks noChangeAspect="1"/>
          </p:cNvPicPr>
          <p:nvPr/>
        </p:nvPicPr>
        <p:blipFill rotWithShape="1">
          <a:blip r:embed="rId7">
            <a:extLst>
              <a:ext uri="{28A0092B-C50C-407E-A947-70E740481C1C}">
                <a14:useLocalDpi xmlns:a14="http://schemas.microsoft.com/office/drawing/2010/main" val="0"/>
              </a:ext>
            </a:extLst>
          </a:blip>
          <a:srcRect l="24410" r="44280"/>
          <a:stretch/>
        </p:blipFill>
        <p:spPr>
          <a:xfrm>
            <a:off x="6126480" y="1171079"/>
            <a:ext cx="2766307" cy="4993180"/>
          </a:xfrm>
          <a:prstGeom prst="rect">
            <a:avLst/>
          </a:prstGeom>
        </p:spPr>
      </p:pic>
      <p:sp>
        <p:nvSpPr>
          <p:cNvPr id="64" name="Rectangle 35">
            <a:extLst>
              <a:ext uri="{FF2B5EF4-FFF2-40B4-BE49-F238E27FC236}">
                <a16:creationId xmlns:a16="http://schemas.microsoft.com/office/drawing/2014/main" id="{7F0210B5-2E16-466B-B3C5-FFD234E8225E}"/>
              </a:ext>
            </a:extLst>
          </p:cNvPr>
          <p:cNvSpPr/>
          <p:nvPr/>
        </p:nvSpPr>
        <p:spPr>
          <a:xfrm>
            <a:off x="3299215" y="1171080"/>
            <a:ext cx="2766307" cy="1516537"/>
          </a:xfrm>
          <a:prstGeom prst="rect">
            <a:avLst/>
          </a:prstGeom>
          <a:gradFill flip="none" rotWithShape="1">
            <a:gsLst>
              <a:gs pos="0">
                <a:schemeClr val="bg1">
                  <a:alpha val="75000"/>
                </a:schemeClr>
              </a:gs>
              <a:gs pos="100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80000"/>
              </a:lnSpc>
            </a:pPr>
            <a:r>
              <a:rPr lang="en-US" sz="4267" dirty="0">
                <a:solidFill>
                  <a:schemeClr val="accent2">
                    <a:lumMod val="40000"/>
                    <a:lumOff val="60000"/>
                  </a:schemeClr>
                </a:solidFill>
                <a:latin typeface="+mj-lt"/>
              </a:rPr>
              <a:t>Speed</a:t>
            </a:r>
            <a:endParaRPr lang="en-US" sz="3733" dirty="0">
              <a:solidFill>
                <a:schemeClr val="accent2">
                  <a:lumMod val="40000"/>
                  <a:lumOff val="60000"/>
                </a:schemeClr>
              </a:solidFill>
              <a:latin typeface="+mj-lt"/>
            </a:endParaRPr>
          </a:p>
          <a:p>
            <a:r>
              <a:rPr lang="en-US" sz="1600" dirty="0"/>
              <a:t>Workflow efficiency</a:t>
            </a:r>
          </a:p>
        </p:txBody>
      </p:sp>
      <p:sp>
        <p:nvSpPr>
          <p:cNvPr id="65" name="Rectangle 36">
            <a:extLst>
              <a:ext uri="{FF2B5EF4-FFF2-40B4-BE49-F238E27FC236}">
                <a16:creationId xmlns:a16="http://schemas.microsoft.com/office/drawing/2014/main" id="{D0712267-99B5-4C70-A946-E52FC40C9F00}"/>
              </a:ext>
            </a:extLst>
          </p:cNvPr>
          <p:cNvSpPr/>
          <p:nvPr/>
        </p:nvSpPr>
        <p:spPr>
          <a:xfrm>
            <a:off x="471949" y="1171080"/>
            <a:ext cx="2766307" cy="1516537"/>
          </a:xfrm>
          <a:prstGeom prst="rect">
            <a:avLst/>
          </a:prstGeom>
          <a:gradFill flip="none" rotWithShape="1">
            <a:gsLst>
              <a:gs pos="0">
                <a:schemeClr val="bg1">
                  <a:alpha val="75000"/>
                </a:schemeClr>
              </a:gs>
              <a:gs pos="100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80000"/>
              </a:lnSpc>
            </a:pPr>
            <a:r>
              <a:rPr lang="en-US" sz="4267" dirty="0">
                <a:solidFill>
                  <a:schemeClr val="accent2">
                    <a:lumMod val="40000"/>
                    <a:lumOff val="60000"/>
                  </a:schemeClr>
                </a:solidFill>
                <a:latin typeface="+mj-lt"/>
              </a:rPr>
              <a:t>Size</a:t>
            </a:r>
            <a:endParaRPr lang="en-US" sz="3733" dirty="0">
              <a:solidFill>
                <a:schemeClr val="accent2">
                  <a:lumMod val="40000"/>
                  <a:lumOff val="60000"/>
                </a:schemeClr>
              </a:solidFill>
              <a:latin typeface="+mj-lt"/>
            </a:endParaRPr>
          </a:p>
          <a:p>
            <a:r>
              <a:rPr lang="en-US" sz="1600" dirty="0"/>
              <a:t>Data management</a:t>
            </a:r>
          </a:p>
        </p:txBody>
      </p:sp>
      <p:sp>
        <p:nvSpPr>
          <p:cNvPr id="66" name="Rectangle 37">
            <a:extLst>
              <a:ext uri="{FF2B5EF4-FFF2-40B4-BE49-F238E27FC236}">
                <a16:creationId xmlns:a16="http://schemas.microsoft.com/office/drawing/2014/main" id="{BFFED047-A926-42C5-A604-F38D44F50724}"/>
              </a:ext>
            </a:extLst>
          </p:cNvPr>
          <p:cNvSpPr/>
          <p:nvPr/>
        </p:nvSpPr>
        <p:spPr>
          <a:xfrm>
            <a:off x="6126480" y="1171079"/>
            <a:ext cx="2766307" cy="1497677"/>
          </a:xfrm>
          <a:prstGeom prst="rect">
            <a:avLst/>
          </a:prstGeom>
          <a:gradFill flip="none" rotWithShape="1">
            <a:gsLst>
              <a:gs pos="0">
                <a:schemeClr val="bg1">
                  <a:alpha val="75000"/>
                </a:schemeClr>
              </a:gs>
              <a:gs pos="100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80000"/>
              </a:lnSpc>
            </a:pPr>
            <a:r>
              <a:rPr lang="en-US" sz="4267" dirty="0">
                <a:solidFill>
                  <a:schemeClr val="accent2">
                    <a:lumMod val="40000"/>
                    <a:lumOff val="60000"/>
                  </a:schemeClr>
                </a:solidFill>
                <a:latin typeface="+mj-lt"/>
              </a:rPr>
              <a:t>Scalability</a:t>
            </a:r>
            <a:endParaRPr lang="en-US" sz="3733" dirty="0">
              <a:solidFill>
                <a:schemeClr val="accent2">
                  <a:lumMod val="40000"/>
                  <a:lumOff val="60000"/>
                </a:schemeClr>
              </a:solidFill>
              <a:latin typeface="+mj-lt"/>
            </a:endParaRPr>
          </a:p>
          <a:p>
            <a:r>
              <a:rPr lang="en-US" sz="1600" dirty="0"/>
              <a:t>Increasing requirements</a:t>
            </a:r>
          </a:p>
        </p:txBody>
      </p:sp>
      <p:sp>
        <p:nvSpPr>
          <p:cNvPr id="67" name="Rectangle 38">
            <a:extLst>
              <a:ext uri="{FF2B5EF4-FFF2-40B4-BE49-F238E27FC236}">
                <a16:creationId xmlns:a16="http://schemas.microsoft.com/office/drawing/2014/main" id="{2A5CED20-D999-478A-8A6C-30DDE150E070}"/>
              </a:ext>
            </a:extLst>
          </p:cNvPr>
          <p:cNvSpPr/>
          <p:nvPr/>
        </p:nvSpPr>
        <p:spPr>
          <a:xfrm>
            <a:off x="8953744" y="1171079"/>
            <a:ext cx="2766307" cy="1497677"/>
          </a:xfrm>
          <a:prstGeom prst="rect">
            <a:avLst/>
          </a:prstGeom>
          <a:gradFill flip="none" rotWithShape="1">
            <a:gsLst>
              <a:gs pos="0">
                <a:schemeClr val="bg1">
                  <a:alpha val="75000"/>
                </a:schemeClr>
              </a:gs>
              <a:gs pos="100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80000"/>
              </a:lnSpc>
            </a:pPr>
            <a:r>
              <a:rPr lang="en-US" sz="4267" dirty="0">
                <a:solidFill>
                  <a:schemeClr val="accent2">
                    <a:lumMod val="40000"/>
                    <a:lumOff val="60000"/>
                  </a:schemeClr>
                </a:solidFill>
                <a:latin typeface="+mj-lt"/>
              </a:rPr>
              <a:t>COST</a:t>
            </a:r>
            <a:endParaRPr lang="en-US" sz="3733" dirty="0">
              <a:solidFill>
                <a:schemeClr val="accent2">
                  <a:lumMod val="40000"/>
                  <a:lumOff val="60000"/>
                </a:schemeClr>
              </a:solidFill>
              <a:latin typeface="+mj-lt"/>
            </a:endParaRPr>
          </a:p>
          <a:p>
            <a:r>
              <a:rPr lang="en-US" sz="1600" dirty="0"/>
              <a:t>Return on investment</a:t>
            </a:r>
          </a:p>
        </p:txBody>
      </p:sp>
      <p:sp>
        <p:nvSpPr>
          <p:cNvPr id="68" name="Rectangle 14">
            <a:extLst>
              <a:ext uri="{FF2B5EF4-FFF2-40B4-BE49-F238E27FC236}">
                <a16:creationId xmlns:a16="http://schemas.microsoft.com/office/drawing/2014/main" id="{DEDA85D8-F312-4D3E-9E07-1AAF57076895}"/>
              </a:ext>
            </a:extLst>
          </p:cNvPr>
          <p:cNvSpPr/>
          <p:nvPr/>
        </p:nvSpPr>
        <p:spPr>
          <a:xfrm>
            <a:off x="3299215" y="3940456"/>
            <a:ext cx="2766307" cy="2223803"/>
          </a:xfrm>
          <a:prstGeom prst="rect">
            <a:avLst/>
          </a:prstGeom>
          <a:gradFill flip="none" rotWithShape="1">
            <a:gsLst>
              <a:gs pos="0">
                <a:schemeClr val="bg1">
                  <a:alpha val="75000"/>
                </a:schemeClr>
              </a:gs>
              <a:gs pos="100000">
                <a:schemeClr val="accent2">
                  <a:alpha val="0"/>
                </a:schemeClr>
              </a:gs>
            </a:gsLst>
            <a:lin ang="16200000" scaled="1"/>
            <a:tileRect/>
          </a:gradFill>
        </p:spPr>
        <p:txBody>
          <a:bodyPr wrap="square" anchor="b" anchorCtr="0">
            <a:noAutofit/>
          </a:bodyPr>
          <a:lstStyle/>
          <a:p>
            <a:r>
              <a:rPr lang="en-US" sz="1600" dirty="0"/>
              <a:t>Critical diagnosis, treatment pipelines </a:t>
            </a:r>
            <a:br>
              <a:rPr lang="en-US" sz="1600" dirty="0"/>
            </a:br>
            <a:r>
              <a:rPr lang="en-US" sz="1600" dirty="0"/>
              <a:t>can take </a:t>
            </a:r>
            <a:r>
              <a:rPr lang="en-US" sz="1600" b="1" dirty="0">
                <a:solidFill>
                  <a:schemeClr val="accent6"/>
                </a:solidFill>
              </a:rPr>
              <a:t>weeks</a:t>
            </a:r>
          </a:p>
        </p:txBody>
      </p:sp>
      <p:sp>
        <p:nvSpPr>
          <p:cNvPr id="69" name="Rectangle 39">
            <a:extLst>
              <a:ext uri="{FF2B5EF4-FFF2-40B4-BE49-F238E27FC236}">
                <a16:creationId xmlns:a16="http://schemas.microsoft.com/office/drawing/2014/main" id="{66A3F2D5-AF4D-40AF-9D91-512C4C6A08E9}"/>
              </a:ext>
            </a:extLst>
          </p:cNvPr>
          <p:cNvSpPr/>
          <p:nvPr/>
        </p:nvSpPr>
        <p:spPr>
          <a:xfrm>
            <a:off x="8953744" y="3940456"/>
            <a:ext cx="2766307" cy="2223803"/>
          </a:xfrm>
          <a:prstGeom prst="rect">
            <a:avLst/>
          </a:prstGeom>
          <a:gradFill flip="none" rotWithShape="1">
            <a:gsLst>
              <a:gs pos="0">
                <a:schemeClr val="bg1">
                  <a:alpha val="75000"/>
                </a:schemeClr>
              </a:gs>
              <a:gs pos="100000">
                <a:schemeClr val="accent2">
                  <a:alpha val="0"/>
                </a:schemeClr>
              </a:gs>
            </a:gsLst>
            <a:lin ang="16200000" scaled="1"/>
            <a:tileRect/>
          </a:gradFill>
        </p:spPr>
        <p:txBody>
          <a:bodyPr wrap="square" anchor="b" anchorCtr="0">
            <a:noAutofit/>
          </a:bodyPr>
          <a:lstStyle/>
          <a:p>
            <a:r>
              <a:rPr lang="en-US" sz="1600" dirty="0"/>
              <a:t>Solution </a:t>
            </a:r>
            <a:r>
              <a:rPr lang="en-US" sz="1600" b="1" dirty="0">
                <a:solidFill>
                  <a:srgbClr val="C3D600"/>
                </a:solidFill>
              </a:rPr>
              <a:t>investment</a:t>
            </a:r>
            <a:r>
              <a:rPr lang="en-US" sz="1600" dirty="0"/>
              <a:t> must meet today’s </a:t>
            </a:r>
            <a:r>
              <a:rPr lang="en-US" sz="1600" u="sng" dirty="0"/>
              <a:t>and</a:t>
            </a:r>
            <a:r>
              <a:rPr lang="en-US" sz="1600" dirty="0"/>
              <a:t> tomorrow’s needs</a:t>
            </a:r>
          </a:p>
        </p:txBody>
      </p:sp>
      <p:sp>
        <p:nvSpPr>
          <p:cNvPr id="70" name="Rectangle 40">
            <a:extLst>
              <a:ext uri="{FF2B5EF4-FFF2-40B4-BE49-F238E27FC236}">
                <a16:creationId xmlns:a16="http://schemas.microsoft.com/office/drawing/2014/main" id="{848E8A38-5076-412F-ACBD-E3D0CD2204B5}"/>
              </a:ext>
            </a:extLst>
          </p:cNvPr>
          <p:cNvSpPr/>
          <p:nvPr/>
        </p:nvSpPr>
        <p:spPr>
          <a:xfrm>
            <a:off x="6126479" y="3940456"/>
            <a:ext cx="2766307" cy="2223803"/>
          </a:xfrm>
          <a:prstGeom prst="rect">
            <a:avLst/>
          </a:prstGeom>
          <a:gradFill flip="none" rotWithShape="1">
            <a:gsLst>
              <a:gs pos="0">
                <a:schemeClr val="bg1">
                  <a:alpha val="75000"/>
                </a:schemeClr>
              </a:gs>
              <a:gs pos="100000">
                <a:schemeClr val="accent2">
                  <a:alpha val="0"/>
                </a:schemeClr>
              </a:gs>
            </a:gsLst>
            <a:lin ang="16200000" scaled="1"/>
            <a:tileRect/>
          </a:gradFill>
        </p:spPr>
        <p:txBody>
          <a:bodyPr wrap="square" anchor="b" anchorCtr="0">
            <a:noAutofit/>
          </a:bodyPr>
          <a:lstStyle/>
          <a:p>
            <a:r>
              <a:rPr lang="en-US" sz="1600" dirty="0"/>
              <a:t>Genomic sequencing is </a:t>
            </a:r>
            <a:r>
              <a:rPr lang="en-US" sz="1600" b="1" dirty="0">
                <a:solidFill>
                  <a:schemeClr val="accent6"/>
                </a:solidFill>
              </a:rPr>
              <a:t>outpacing</a:t>
            </a:r>
            <a:r>
              <a:rPr lang="en-US" sz="1600" dirty="0"/>
              <a:t> capabilities of current architectures</a:t>
            </a:r>
          </a:p>
        </p:txBody>
      </p:sp>
      <p:sp>
        <p:nvSpPr>
          <p:cNvPr id="71" name="Rectangle 41">
            <a:extLst>
              <a:ext uri="{FF2B5EF4-FFF2-40B4-BE49-F238E27FC236}">
                <a16:creationId xmlns:a16="http://schemas.microsoft.com/office/drawing/2014/main" id="{E210C6F8-A916-4971-9A5A-1111ABBCE75D}"/>
              </a:ext>
            </a:extLst>
          </p:cNvPr>
          <p:cNvSpPr/>
          <p:nvPr/>
        </p:nvSpPr>
        <p:spPr>
          <a:xfrm>
            <a:off x="471949" y="3940456"/>
            <a:ext cx="2766307" cy="2223803"/>
          </a:xfrm>
          <a:prstGeom prst="rect">
            <a:avLst/>
          </a:prstGeom>
          <a:gradFill flip="none" rotWithShape="1">
            <a:gsLst>
              <a:gs pos="0">
                <a:schemeClr val="bg1">
                  <a:alpha val="75000"/>
                </a:schemeClr>
              </a:gs>
              <a:gs pos="100000">
                <a:schemeClr val="accent2">
                  <a:alpha val="0"/>
                </a:schemeClr>
              </a:gs>
            </a:gsLst>
            <a:lin ang="16200000" scaled="1"/>
            <a:tileRect/>
          </a:gradFill>
        </p:spPr>
        <p:txBody>
          <a:bodyPr wrap="square" anchor="b" anchorCtr="0">
            <a:noAutofit/>
          </a:bodyPr>
          <a:lstStyle/>
          <a:p>
            <a:r>
              <a:rPr lang="en-US" sz="1600" dirty="0"/>
              <a:t>Raw sequencing data sets are large, </a:t>
            </a:r>
            <a:r>
              <a:rPr lang="en-US" sz="1600" b="1" dirty="0">
                <a:solidFill>
                  <a:schemeClr val="accent6"/>
                </a:solidFill>
              </a:rPr>
              <a:t>impractical</a:t>
            </a:r>
            <a:r>
              <a:rPr lang="en-US" sz="1600" dirty="0"/>
              <a:t> to share</a:t>
            </a:r>
          </a:p>
        </p:txBody>
      </p:sp>
    </p:spTree>
    <p:extLst>
      <p:ext uri="{BB962C8B-B14F-4D97-AF65-F5344CB8AC3E}">
        <p14:creationId xmlns:p14="http://schemas.microsoft.com/office/powerpoint/2010/main" val="22724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71FA10-2775-487B-B727-772179D8F766}"/>
              </a:ext>
            </a:extLst>
          </p:cNvPr>
          <p:cNvSpPr>
            <a:spLocks noGrp="1"/>
          </p:cNvSpPr>
          <p:nvPr>
            <p:ph type="title"/>
          </p:nvPr>
        </p:nvSpPr>
        <p:spPr/>
        <p:txBody>
          <a:bodyPr rtlCol="0"/>
          <a:lstStyle/>
          <a:p>
            <a:pPr rtl="0"/>
            <a:r>
              <a:rPr lang="ko-KR" altLang="en-US" dirty="0"/>
              <a:t>재무</a:t>
            </a:r>
            <a:endParaRPr lang="ko-KR" altLang="en-ZA" dirty="0"/>
          </a:p>
        </p:txBody>
      </p:sp>
      <p:graphicFrame>
        <p:nvGraphicFramePr>
          <p:cNvPr id="4" name="표 3">
            <a:extLst>
              <a:ext uri="{FF2B5EF4-FFF2-40B4-BE49-F238E27FC236}">
                <a16:creationId xmlns:a16="http://schemas.microsoft.com/office/drawing/2014/main" id="{D5CEDA25-1E94-4CF9-B6CD-A1094EDD7B2C}"/>
              </a:ext>
            </a:extLst>
          </p:cNvPr>
          <p:cNvGraphicFramePr>
            <a:graphicFrameLocks noGrp="1"/>
          </p:cNvGraphicFramePr>
          <p:nvPr>
            <p:extLst/>
          </p:nvPr>
        </p:nvGraphicFramePr>
        <p:xfrm>
          <a:off x="431800" y="1124680"/>
          <a:ext cx="11340000" cy="4666196"/>
        </p:xfrm>
        <a:graphic>
          <a:graphicData uri="http://schemas.openxmlformats.org/drawingml/2006/table">
            <a:tbl>
              <a:tblPr firstRow="1" firstCol="1">
                <a:tableStyleId>{5C22544A-7EE6-4342-B048-85BDC9FD1C3A}</a:tableStyleId>
              </a:tblPr>
              <a:tblGrid>
                <a:gridCol w="2268000">
                  <a:extLst>
                    <a:ext uri="{9D8B030D-6E8A-4147-A177-3AD203B41FA5}">
                      <a16:colId xmlns:a16="http://schemas.microsoft.com/office/drawing/2014/main" val="1173992025"/>
                    </a:ext>
                  </a:extLst>
                </a:gridCol>
                <a:gridCol w="2839914">
                  <a:extLst>
                    <a:ext uri="{9D8B030D-6E8A-4147-A177-3AD203B41FA5}">
                      <a16:colId xmlns:a16="http://schemas.microsoft.com/office/drawing/2014/main" val="115202853"/>
                    </a:ext>
                  </a:extLst>
                </a:gridCol>
                <a:gridCol w="2839914">
                  <a:extLst>
                    <a:ext uri="{9D8B030D-6E8A-4147-A177-3AD203B41FA5}">
                      <a16:colId xmlns:a16="http://schemas.microsoft.com/office/drawing/2014/main" val="1010693434"/>
                    </a:ext>
                  </a:extLst>
                </a:gridCol>
                <a:gridCol w="2839914">
                  <a:extLst>
                    <a:ext uri="{9D8B030D-6E8A-4147-A177-3AD203B41FA5}">
                      <a16:colId xmlns:a16="http://schemas.microsoft.com/office/drawing/2014/main" val="3778082769"/>
                    </a:ext>
                  </a:extLst>
                </a:gridCol>
                <a:gridCol w="552258">
                  <a:extLst>
                    <a:ext uri="{9D8B030D-6E8A-4147-A177-3AD203B41FA5}">
                      <a16:colId xmlns:a16="http://schemas.microsoft.com/office/drawing/2014/main" val="1944590475"/>
                    </a:ext>
                  </a:extLst>
                </a:gridCol>
              </a:tblGrid>
              <a:tr h="293897">
                <a:tc>
                  <a:txBody>
                    <a:bodyPr/>
                    <a:lstStyle/>
                    <a:p>
                      <a:pPr algn="l"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ko-KR" altLang="en-US"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연도 </a:t>
                      </a:r>
                      <a:r>
                        <a:rPr lang="en-US" altLang="ko-KR"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ko-KR" altLang="en-US"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연도 </a:t>
                      </a:r>
                      <a:r>
                        <a:rPr lang="en-US" altLang="ko-KR"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2</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ko-KR" altLang="en-US"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연도 </a:t>
                      </a:r>
                      <a:r>
                        <a:rPr lang="en-US" altLang="ko-KR"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3</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7223600"/>
                  </a:ext>
                </a:extLst>
              </a:tr>
              <a:tr h="305012">
                <a:tc>
                  <a:txBody>
                    <a:bodyPr/>
                    <a:lstStyle/>
                    <a:p>
                      <a:pPr algn="l" rtl="0" fontAlgn="b"/>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판촉 사원</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5,000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40,000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160,000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495943"/>
                  </a:ext>
                </a:extLst>
              </a:tr>
              <a:tr h="305012">
                <a:tc>
                  <a:txBody>
                    <a:bodyPr/>
                    <a:lstStyle/>
                    <a:p>
                      <a:pPr algn="l" rtl="0" fontAlgn="b"/>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사용자</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50,000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1,600,000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2132828"/>
                  </a:ext>
                </a:extLst>
              </a:tr>
              <a:tr h="305012">
                <a:tc>
                  <a:txBody>
                    <a:bodyPr/>
                    <a:lstStyle/>
                    <a:p>
                      <a:pPr algn="l" rtl="0" fontAlgn="b"/>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판매</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500,000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4,000,000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16,000,000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4300830"/>
                  </a:ext>
                </a:extLst>
              </a:tr>
              <a:tr h="305012">
                <a:tc>
                  <a:txBody>
                    <a:bodyPr/>
                    <a:lstStyle/>
                    <a:p>
                      <a:pPr algn="l" rtl="0" fontAlgn="b"/>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판매당 평균 가격</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75</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80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90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728417"/>
                  </a:ext>
                </a:extLst>
              </a:tr>
              <a:tr h="305012">
                <a:tc>
                  <a:txBody>
                    <a:bodyPr/>
                    <a:lstStyle/>
                    <a:p>
                      <a:pPr algn="l" rtl="0" fontAlgn="b"/>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수익</a:t>
                      </a:r>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(15%)</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5,625,000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48,000,000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216,000,000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078208"/>
                  </a:ext>
                </a:extLst>
              </a:tr>
              <a:tr h="305012">
                <a:tc>
                  <a:txBody>
                    <a:bodyPr/>
                    <a:lstStyle/>
                    <a:p>
                      <a:pPr marL="171450" indent="-171450" algn="l" rtl="0" fontAlgn="b">
                        <a:buFont typeface="Arial" panose="020B0604020202020204" pitchFamily="34" charset="0"/>
                        <a:buChar char="•"/>
                      </a:pPr>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수익 원가</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520710"/>
                  </a:ext>
                </a:extLst>
              </a:tr>
              <a:tr h="305012">
                <a:tc>
                  <a:txBody>
                    <a:bodyPr/>
                    <a:lstStyle/>
                    <a:p>
                      <a:pPr algn="l" rtl="0" fontAlgn="b"/>
                      <a:r>
                        <a:rPr lang="ko-KR" altLang="en-US"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매출 총 이익</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US" altLang="ko-KR"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5,625,000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US" altLang="ko-KR"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48,000,000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US" altLang="ko-KR"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216,000,000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9742177"/>
                  </a:ext>
                </a:extLst>
              </a:tr>
              <a:tr h="305012">
                <a:tc>
                  <a:txBody>
                    <a:bodyPr/>
                    <a:lstStyle/>
                    <a:p>
                      <a:pPr algn="l" rtl="0" fontAlgn="b"/>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경비</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6649893"/>
                  </a:ext>
                </a:extLst>
              </a:tr>
              <a:tr h="305012">
                <a:tc>
                  <a:txBody>
                    <a:bodyPr/>
                    <a:lstStyle/>
                    <a:p>
                      <a:pPr marL="171450" indent="-171450" algn="l" rtl="0" fontAlgn="b">
                        <a:buFont typeface="Arial" panose="020B0604020202020204" pitchFamily="34" charset="0"/>
                        <a:buChar char="•"/>
                      </a:pPr>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판매 및 마케팅</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5,062,500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38,400,000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151,200,000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70%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5679637"/>
                  </a:ext>
                </a:extLst>
              </a:tr>
              <a:tr h="305012">
                <a:tc>
                  <a:txBody>
                    <a:bodyPr/>
                    <a:lstStyle/>
                    <a:p>
                      <a:pPr marL="171450" indent="-171450" algn="l" rtl="0" fontAlgn="b">
                        <a:buFont typeface="Arial" panose="020B0604020202020204" pitchFamily="34" charset="0"/>
                        <a:buChar char="•"/>
                      </a:pPr>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고객 서비스</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1,687,500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9,600,000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21,600,000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7003364"/>
                  </a:ext>
                </a:extLst>
              </a:tr>
              <a:tr h="305012">
                <a:tc>
                  <a:txBody>
                    <a:bodyPr/>
                    <a:lstStyle/>
                    <a:p>
                      <a:pPr marL="171450" indent="-171450" algn="l" rtl="0" fontAlgn="b">
                        <a:buFont typeface="Arial" panose="020B0604020202020204" pitchFamily="34" charset="0"/>
                        <a:buChar char="•"/>
                      </a:pPr>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제품 개발</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562,500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2,400,000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10,800,000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5%</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5552400"/>
                  </a:ext>
                </a:extLst>
              </a:tr>
              <a:tr h="305012">
                <a:tc>
                  <a:txBody>
                    <a:bodyPr/>
                    <a:lstStyle/>
                    <a:p>
                      <a:pPr marL="171450" indent="-171450" algn="l" rtl="0" fontAlgn="b">
                        <a:buFont typeface="Arial" panose="020B0604020202020204" pitchFamily="34" charset="0"/>
                        <a:buChar char="•"/>
                      </a:pPr>
                      <a:r>
                        <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연구</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281,250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2,400,000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4,320,000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2%</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338634"/>
                  </a:ext>
                </a:extLst>
              </a:tr>
              <a:tr h="305012">
                <a:tc>
                  <a:txBody>
                    <a:bodyPr/>
                    <a:lstStyle/>
                    <a:p>
                      <a:pPr algn="l" rtl="0" fontAlgn="b"/>
                      <a:r>
                        <a:rPr lang="ko-KR" altLang="en-US"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경비 합계</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US" altLang="ko-KR"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7,593,750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US" altLang="ko-KR"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52,800,000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US" altLang="ko-KR" sz="14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187,920,000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rtl="0" fontAlgn="b"/>
                      <a:endParaRPr lang="ko-KR" altLang="en-US"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0785602"/>
                  </a:ext>
                </a:extLst>
              </a:tr>
              <a:tr h="382065">
                <a:tc>
                  <a:txBody>
                    <a:bodyPr/>
                    <a:lstStyle/>
                    <a:p>
                      <a:pPr algn="l"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EBIT</a:t>
                      </a:r>
                    </a:p>
                  </a:txBody>
                  <a:tcPr anchor="b">
                    <a:lnL w="3175" cap="flat" cmpd="sng" algn="ctr">
                      <a:solidFill>
                        <a:schemeClr val="bg1">
                          <a:lumMod val="8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20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-1,968,750</a:t>
                      </a:r>
                    </a:p>
                  </a:txBody>
                  <a:tcPr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20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-4,800,000</a:t>
                      </a:r>
                    </a:p>
                  </a:txBody>
                  <a:tcPr anchor="b">
                    <a:lnL w="12700" cap="flat" cmpd="sng" algn="ctr">
                      <a:solidFill>
                        <a:srgbClr val="FF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b"/>
                      <a:r>
                        <a:rPr lang="en-US" altLang="ko-KR" sz="2000" b="1"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28,080,000</a:t>
                      </a:r>
                    </a:p>
                  </a:txBody>
                  <a:tcPr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altLang="ko-KR" sz="1400" b="0" i="0" u="none" strike="noStrike" noProof="0" dirty="0">
                          <a:solidFill>
                            <a:schemeClr val="tx1">
                              <a:lumMod val="75000"/>
                              <a:lumOff val="25000"/>
                            </a:schemeClr>
                          </a:solidFill>
                          <a:effectLst/>
                          <a:latin typeface="맑은 고딕" panose="020B0503020000020004" pitchFamily="50" charset="-127"/>
                          <a:ea typeface="맑은 고딕" panose="020B0503020000020004" pitchFamily="50" charset="-127"/>
                        </a:rPr>
                        <a:t>13%</a:t>
                      </a:r>
                    </a:p>
                  </a:txBody>
                  <a:tcPr anchor="b">
                    <a:lnL w="12700" cap="flat" cmpd="sng" algn="ctr">
                      <a:solidFill>
                        <a:schemeClr val="accent1"/>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4959351"/>
                  </a:ext>
                </a:extLst>
              </a:tr>
            </a:tbl>
          </a:graphicData>
        </a:graphic>
      </p:graphicFrame>
      <p:sp>
        <p:nvSpPr>
          <p:cNvPr id="3" name="슬라이드 번호 개체 틀 2">
            <a:extLst>
              <a:ext uri="{FF2B5EF4-FFF2-40B4-BE49-F238E27FC236}">
                <a16:creationId xmlns:a16="http://schemas.microsoft.com/office/drawing/2014/main" id="{2CA3C8A8-A96E-4C3C-B900-3F4964389BD0}"/>
              </a:ext>
            </a:extLst>
          </p:cNvPr>
          <p:cNvSpPr>
            <a:spLocks noGrp="1"/>
          </p:cNvSpPr>
          <p:nvPr>
            <p:ph type="sldNum" sz="quarter" idx="11"/>
          </p:nvPr>
        </p:nvSpPr>
        <p:spPr/>
        <p:txBody>
          <a:bodyPr rtlCol="0"/>
          <a:lstStyle/>
          <a:p>
            <a:pPr rtl="0"/>
            <a:fld id="{19B51A1E-902D-48AF-9020-955120F399B6}" type="slidenum">
              <a:rPr lang="en-ZA" altLang="ko-KR" smtClean="0"/>
              <a:pPr rtl="0"/>
              <a:t>30</a:t>
            </a:fld>
            <a:endParaRPr lang="ko-KR" altLang="en-ZA" dirty="0"/>
          </a:p>
        </p:txBody>
      </p:sp>
    </p:spTree>
    <p:extLst>
      <p:ext uri="{BB962C8B-B14F-4D97-AF65-F5344CB8AC3E}">
        <p14:creationId xmlns:p14="http://schemas.microsoft.com/office/powerpoint/2010/main" val="692591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B49E91-9331-4D7D-9534-00A6BAB64D7C}"/>
              </a:ext>
            </a:extLst>
          </p:cNvPr>
          <p:cNvSpPr>
            <a:spLocks noGrp="1"/>
          </p:cNvSpPr>
          <p:nvPr>
            <p:ph type="title"/>
          </p:nvPr>
        </p:nvSpPr>
        <p:spPr/>
        <p:txBody>
          <a:bodyPr rtlCol="0"/>
          <a:lstStyle/>
          <a:p>
            <a:pPr rtl="0"/>
            <a:r>
              <a:rPr lang="ko-KR" altLang="en-US" dirty="0"/>
              <a:t>자금 조달</a:t>
            </a:r>
          </a:p>
        </p:txBody>
      </p:sp>
      <p:grpSp>
        <p:nvGrpSpPr>
          <p:cNvPr id="10" name="그룹 9" title="자금 범주(그룹화됨)">
            <a:extLst>
              <a:ext uri="{FF2B5EF4-FFF2-40B4-BE49-F238E27FC236}">
                <a16:creationId xmlns:a16="http://schemas.microsoft.com/office/drawing/2014/main" id="{7991DB0A-528C-4F75-B29F-30E8300DA02C}"/>
              </a:ext>
            </a:extLst>
          </p:cNvPr>
          <p:cNvGrpSpPr/>
          <p:nvPr/>
        </p:nvGrpSpPr>
        <p:grpSpPr>
          <a:xfrm>
            <a:off x="635303" y="1497049"/>
            <a:ext cx="2456706" cy="1634164"/>
            <a:chOff x="635303" y="993330"/>
            <a:chExt cx="2456706" cy="1634164"/>
          </a:xfrm>
        </p:grpSpPr>
        <p:pic>
          <p:nvPicPr>
            <p:cNvPr id="14" name="그래픽 13" descr="네트워크" title="개체 틀 아이콘">
              <a:extLst>
                <a:ext uri="{FF2B5EF4-FFF2-40B4-BE49-F238E27FC236}">
                  <a16:creationId xmlns:a16="http://schemas.microsoft.com/office/drawing/2014/main" id="{18424AB1-887D-4FB3-BE95-50D84780EE6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5854" y="993330"/>
              <a:ext cx="516155" cy="516155"/>
            </a:xfrm>
            <a:prstGeom prst="rect">
              <a:avLst/>
            </a:prstGeom>
          </p:spPr>
        </p:pic>
        <p:sp>
          <p:nvSpPr>
            <p:cNvPr id="12" name="텍스트 개체 틀 80">
              <a:extLst>
                <a:ext uri="{FF2B5EF4-FFF2-40B4-BE49-F238E27FC236}">
                  <a16:creationId xmlns:a16="http://schemas.microsoft.com/office/drawing/2014/main" id="{90281C71-0600-4FA5-BF84-8F72BE03A85D}"/>
                </a:ext>
              </a:extLst>
            </p:cNvPr>
            <p:cNvSpPr txBox="1">
              <a:spLocks/>
            </p:cNvSpPr>
            <p:nvPr/>
          </p:nvSpPr>
          <p:spPr>
            <a:xfrm>
              <a:off x="635303" y="1504110"/>
              <a:ext cx="2391394"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ko-KR" altLang="en-US" dirty="0">
                  <a:solidFill>
                    <a:schemeClr val="tx1">
                      <a:lumMod val="75000"/>
                      <a:lumOff val="25000"/>
                    </a:schemeClr>
                  </a:solidFill>
                  <a:latin typeface="맑은 고딕" panose="020B0503020000020004" pitchFamily="50" charset="-127"/>
                  <a:ea typeface="맑은 고딕" panose="020B0503020000020004" pitchFamily="50" charset="-127"/>
                </a:rPr>
                <a:t>자금 범주</a:t>
              </a:r>
            </a:p>
          </p:txBody>
        </p:sp>
        <p:sp>
          <p:nvSpPr>
            <p:cNvPr id="11" name="텍스트 개체 틀 80">
              <a:extLst>
                <a:ext uri="{FF2B5EF4-FFF2-40B4-BE49-F238E27FC236}">
                  <a16:creationId xmlns:a16="http://schemas.microsoft.com/office/drawing/2014/main" id="{3BF28A40-3F44-4C6A-81B5-2161EEF431B8}"/>
                </a:ext>
              </a:extLst>
            </p:cNvPr>
            <p:cNvSpPr txBox="1">
              <a:spLocks/>
            </p:cNvSpPr>
            <p:nvPr/>
          </p:nvSpPr>
          <p:spPr>
            <a:xfrm>
              <a:off x="635303" y="1910839"/>
              <a:ext cx="2391394" cy="716655"/>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Lorem ipsum dolor sit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amet</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consectetuer</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adipiscing</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emit</a:t>
              </a:r>
            </a:p>
          </p:txBody>
        </p:sp>
      </p:grpSp>
      <p:grpSp>
        <p:nvGrpSpPr>
          <p:cNvPr id="20" name="그룹 19" title="자금 범주(그룹화됨)">
            <a:extLst>
              <a:ext uri="{FF2B5EF4-FFF2-40B4-BE49-F238E27FC236}">
                <a16:creationId xmlns:a16="http://schemas.microsoft.com/office/drawing/2014/main" id="{9E1D0716-8092-4CF7-A12E-F1BCC99E89C3}"/>
              </a:ext>
            </a:extLst>
          </p:cNvPr>
          <p:cNvGrpSpPr/>
          <p:nvPr/>
        </p:nvGrpSpPr>
        <p:grpSpPr>
          <a:xfrm>
            <a:off x="695631" y="3927174"/>
            <a:ext cx="2439313" cy="1773976"/>
            <a:chOff x="635303" y="2759296"/>
            <a:chExt cx="2439313" cy="1773976"/>
          </a:xfrm>
        </p:grpSpPr>
        <p:pic>
          <p:nvPicPr>
            <p:cNvPr id="24" name="그래픽 23" descr="신문" title="개체 틀 아이콘">
              <a:extLst>
                <a:ext uri="{FF2B5EF4-FFF2-40B4-BE49-F238E27FC236}">
                  <a16:creationId xmlns:a16="http://schemas.microsoft.com/office/drawing/2014/main" id="{87FF2375-B49A-4319-B4DC-3C80BAD9BB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58461" y="2759296"/>
              <a:ext cx="516155" cy="516155"/>
            </a:xfrm>
            <a:prstGeom prst="rect">
              <a:avLst/>
            </a:prstGeom>
          </p:spPr>
        </p:pic>
        <p:sp>
          <p:nvSpPr>
            <p:cNvPr id="22" name="텍스트 개체 틀 80">
              <a:extLst>
                <a:ext uri="{FF2B5EF4-FFF2-40B4-BE49-F238E27FC236}">
                  <a16:creationId xmlns:a16="http://schemas.microsoft.com/office/drawing/2014/main" id="{84749242-C662-4254-B6A3-246DC1FF6808}"/>
                </a:ext>
              </a:extLst>
            </p:cNvPr>
            <p:cNvSpPr txBox="1">
              <a:spLocks/>
            </p:cNvSpPr>
            <p:nvPr/>
          </p:nvSpPr>
          <p:spPr>
            <a:xfrm>
              <a:off x="635303" y="3409888"/>
              <a:ext cx="2391394"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ko-KR" altLang="en-US" dirty="0">
                  <a:solidFill>
                    <a:schemeClr val="tx1">
                      <a:lumMod val="75000"/>
                      <a:lumOff val="25000"/>
                    </a:schemeClr>
                  </a:solidFill>
                  <a:latin typeface="맑은 고딕" panose="020B0503020000020004" pitchFamily="50" charset="-127"/>
                  <a:ea typeface="맑은 고딕" panose="020B0503020000020004" pitchFamily="50" charset="-127"/>
                </a:rPr>
                <a:t>자금 범주</a:t>
              </a:r>
            </a:p>
          </p:txBody>
        </p:sp>
        <p:sp>
          <p:nvSpPr>
            <p:cNvPr id="21" name="텍스트 개체 틀 80">
              <a:extLst>
                <a:ext uri="{FF2B5EF4-FFF2-40B4-BE49-F238E27FC236}">
                  <a16:creationId xmlns:a16="http://schemas.microsoft.com/office/drawing/2014/main" id="{C3483C53-05C7-41D1-985C-79B44C4DB3B7}"/>
                </a:ext>
              </a:extLst>
            </p:cNvPr>
            <p:cNvSpPr txBox="1">
              <a:spLocks/>
            </p:cNvSpPr>
            <p:nvPr/>
          </p:nvSpPr>
          <p:spPr>
            <a:xfrm>
              <a:off x="635303" y="3816617"/>
              <a:ext cx="2391394" cy="716655"/>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Lorem ipsum dolor sit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amet</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consectetuer</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adipiscing</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elit</a:t>
              </a:r>
              <a:endPar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grpSp>
      <p:graphicFrame>
        <p:nvGraphicFramePr>
          <p:cNvPr id="4" name="차트 3" title="자금 조달 차트">
            <a:extLst>
              <a:ext uri="{FF2B5EF4-FFF2-40B4-BE49-F238E27FC236}">
                <a16:creationId xmlns:a16="http://schemas.microsoft.com/office/drawing/2014/main" id="{1ABE75E8-2998-4AD8-8098-39EDE88A00FB}"/>
              </a:ext>
            </a:extLst>
          </p:cNvPr>
          <p:cNvGraphicFramePr/>
          <p:nvPr>
            <p:extLst/>
          </p:nvPr>
        </p:nvGraphicFramePr>
        <p:xfrm>
          <a:off x="3122536" y="1030514"/>
          <a:ext cx="5946928" cy="5334849"/>
        </p:xfrm>
        <a:graphic>
          <a:graphicData uri="http://schemas.openxmlformats.org/drawingml/2006/chart">
            <c:chart xmlns:c="http://schemas.openxmlformats.org/drawingml/2006/chart" xmlns:r="http://schemas.openxmlformats.org/officeDocument/2006/relationships" r:id="rId7"/>
          </a:graphicData>
        </a:graphic>
      </p:graphicFrame>
      <p:grpSp>
        <p:nvGrpSpPr>
          <p:cNvPr id="25" name="그룹 24" title="자금 범주(그룹화됨)">
            <a:extLst>
              <a:ext uri="{FF2B5EF4-FFF2-40B4-BE49-F238E27FC236}">
                <a16:creationId xmlns:a16="http://schemas.microsoft.com/office/drawing/2014/main" id="{C08AEB7B-A2ED-4C07-8C5A-156DA6D715BE}"/>
              </a:ext>
            </a:extLst>
          </p:cNvPr>
          <p:cNvGrpSpPr/>
          <p:nvPr/>
        </p:nvGrpSpPr>
        <p:grpSpPr>
          <a:xfrm>
            <a:off x="8881417" y="1497049"/>
            <a:ext cx="2497783" cy="1962347"/>
            <a:chOff x="8881417" y="2258575"/>
            <a:chExt cx="2497783" cy="1962347"/>
          </a:xfrm>
        </p:grpSpPr>
        <p:pic>
          <p:nvPicPr>
            <p:cNvPr id="29" name="그래픽 28" descr="개체 틀 아이콘">
              <a:extLst>
                <a:ext uri="{FF2B5EF4-FFF2-40B4-BE49-F238E27FC236}">
                  <a16:creationId xmlns:a16="http://schemas.microsoft.com/office/drawing/2014/main" id="{E0E3C227-EFA0-47A9-BAEC-A3B06FCAFB0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81417" y="2258575"/>
              <a:ext cx="567771" cy="567771"/>
            </a:xfrm>
            <a:prstGeom prst="rect">
              <a:avLst/>
            </a:prstGeom>
          </p:spPr>
        </p:pic>
        <p:sp>
          <p:nvSpPr>
            <p:cNvPr id="27" name="텍스트 개체 틀 80">
              <a:extLst>
                <a:ext uri="{FF2B5EF4-FFF2-40B4-BE49-F238E27FC236}">
                  <a16:creationId xmlns:a16="http://schemas.microsoft.com/office/drawing/2014/main" id="{E691EA48-9FD0-4A91-A269-A8156DBAA8A1}"/>
                </a:ext>
              </a:extLst>
            </p:cNvPr>
            <p:cNvSpPr txBox="1">
              <a:spLocks/>
            </p:cNvSpPr>
            <p:nvPr/>
          </p:nvSpPr>
          <p:spPr>
            <a:xfrm>
              <a:off x="8967861" y="2909603"/>
              <a:ext cx="2391393"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ko-KR" altLang="en-US" dirty="0">
                  <a:solidFill>
                    <a:schemeClr val="tx1">
                      <a:lumMod val="75000"/>
                      <a:lumOff val="25000"/>
                    </a:schemeClr>
                  </a:solidFill>
                  <a:latin typeface="맑은 고딕" panose="020B0503020000020004" pitchFamily="50" charset="-127"/>
                  <a:ea typeface="맑은 고딕" panose="020B0503020000020004" pitchFamily="50" charset="-127"/>
                </a:rPr>
                <a:t>자금 범주</a:t>
              </a:r>
            </a:p>
          </p:txBody>
        </p:sp>
        <p:sp>
          <p:nvSpPr>
            <p:cNvPr id="26" name="텍스트 개체 틀 80">
              <a:extLst>
                <a:ext uri="{FF2B5EF4-FFF2-40B4-BE49-F238E27FC236}">
                  <a16:creationId xmlns:a16="http://schemas.microsoft.com/office/drawing/2014/main" id="{CF9BA5D5-8439-442E-A476-F8D139086D8D}"/>
                </a:ext>
              </a:extLst>
            </p:cNvPr>
            <p:cNvSpPr txBox="1">
              <a:spLocks/>
            </p:cNvSpPr>
            <p:nvPr/>
          </p:nvSpPr>
          <p:spPr>
            <a:xfrm>
              <a:off x="8987806" y="3316332"/>
              <a:ext cx="2391394" cy="904590"/>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Lorem ipsum dolor sit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amet</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consectetuer</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adipiscing</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elit</a:t>
              </a:r>
              <a:endPar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grpSp>
      <p:grpSp>
        <p:nvGrpSpPr>
          <p:cNvPr id="5" name="그룹 4" title="자금 범주(그룹화됨)">
            <a:extLst>
              <a:ext uri="{FF2B5EF4-FFF2-40B4-BE49-F238E27FC236}">
                <a16:creationId xmlns:a16="http://schemas.microsoft.com/office/drawing/2014/main" id="{9D2FFF25-64F0-47A5-BE16-964530465F5E}"/>
              </a:ext>
            </a:extLst>
          </p:cNvPr>
          <p:cNvGrpSpPr/>
          <p:nvPr/>
        </p:nvGrpSpPr>
        <p:grpSpPr>
          <a:xfrm>
            <a:off x="8881417" y="3927174"/>
            <a:ext cx="2497783" cy="1962347"/>
            <a:chOff x="8881417" y="2258575"/>
            <a:chExt cx="2497783" cy="1962347"/>
          </a:xfrm>
        </p:grpSpPr>
        <p:pic>
          <p:nvPicPr>
            <p:cNvPr id="9" name="그래픽 8" descr="과녁" title="개체 틀 아이콘">
              <a:extLst>
                <a:ext uri="{FF2B5EF4-FFF2-40B4-BE49-F238E27FC236}">
                  <a16:creationId xmlns:a16="http://schemas.microsoft.com/office/drawing/2014/main" id="{CE6069C6-95DD-4ED1-982A-DC78C0F4C81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881417" y="2258575"/>
              <a:ext cx="567771" cy="567771"/>
            </a:xfrm>
            <a:prstGeom prst="rect">
              <a:avLst/>
            </a:prstGeom>
          </p:spPr>
        </p:pic>
        <p:sp>
          <p:nvSpPr>
            <p:cNvPr id="7" name="텍스트 개체 틀 80">
              <a:extLst>
                <a:ext uri="{FF2B5EF4-FFF2-40B4-BE49-F238E27FC236}">
                  <a16:creationId xmlns:a16="http://schemas.microsoft.com/office/drawing/2014/main" id="{2ABA949D-514D-46F1-9EA0-0044B954A1B5}"/>
                </a:ext>
              </a:extLst>
            </p:cNvPr>
            <p:cNvSpPr txBox="1">
              <a:spLocks/>
            </p:cNvSpPr>
            <p:nvPr/>
          </p:nvSpPr>
          <p:spPr>
            <a:xfrm>
              <a:off x="8967861" y="2909603"/>
              <a:ext cx="2391393"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ko-KR" altLang="en-US" dirty="0">
                  <a:solidFill>
                    <a:schemeClr val="tx1">
                      <a:lumMod val="75000"/>
                      <a:lumOff val="25000"/>
                    </a:schemeClr>
                  </a:solidFill>
                  <a:latin typeface="맑은 고딕" panose="020B0503020000020004" pitchFamily="50" charset="-127"/>
                  <a:ea typeface="맑은 고딕" panose="020B0503020000020004" pitchFamily="50" charset="-127"/>
                </a:rPr>
                <a:t>자금 범주</a:t>
              </a:r>
            </a:p>
          </p:txBody>
        </p:sp>
        <p:sp>
          <p:nvSpPr>
            <p:cNvPr id="6" name="텍스트 개체 틀 80">
              <a:extLst>
                <a:ext uri="{FF2B5EF4-FFF2-40B4-BE49-F238E27FC236}">
                  <a16:creationId xmlns:a16="http://schemas.microsoft.com/office/drawing/2014/main" id="{A0FE60BC-B552-4E0C-A2F3-D99FDA7DA656}"/>
                </a:ext>
              </a:extLst>
            </p:cNvPr>
            <p:cNvSpPr txBox="1">
              <a:spLocks/>
            </p:cNvSpPr>
            <p:nvPr/>
          </p:nvSpPr>
          <p:spPr>
            <a:xfrm>
              <a:off x="8987806" y="3316332"/>
              <a:ext cx="2391394" cy="904590"/>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Lorem ipsum dolor sit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amet</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consectetuer</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adipiscing</a:t>
              </a:r>
              <a:r>
                <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rPr>
                <a:t> </a:t>
              </a:r>
              <a:r>
                <a:rPr lang="en-US" altLang="ko-KR" sz="1400" dirty="0" err="1">
                  <a:solidFill>
                    <a:schemeClr val="tx1">
                      <a:lumMod val="75000"/>
                      <a:lumOff val="25000"/>
                    </a:schemeClr>
                  </a:solidFill>
                  <a:latin typeface="맑은 고딕" panose="020B0503020000020004" pitchFamily="50" charset="-127"/>
                  <a:ea typeface="맑은 고딕" panose="020B0503020000020004" pitchFamily="50" charset="-127"/>
                </a:rPr>
                <a:t>elit</a:t>
              </a:r>
              <a:endParaRPr lang="en-US" altLang="ko-KR" sz="140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grpSp>
      <p:sp>
        <p:nvSpPr>
          <p:cNvPr id="3" name="슬라이드 번호 개체 틀 2">
            <a:extLst>
              <a:ext uri="{FF2B5EF4-FFF2-40B4-BE49-F238E27FC236}">
                <a16:creationId xmlns:a16="http://schemas.microsoft.com/office/drawing/2014/main" id="{5108DE63-22D3-42B8-803D-E9D8BE04D5B8}"/>
              </a:ext>
            </a:extLst>
          </p:cNvPr>
          <p:cNvSpPr>
            <a:spLocks noGrp="1"/>
          </p:cNvSpPr>
          <p:nvPr>
            <p:ph type="sldNum" sz="quarter" idx="11"/>
          </p:nvPr>
        </p:nvSpPr>
        <p:spPr/>
        <p:txBody>
          <a:bodyPr rtlCol="0"/>
          <a:lstStyle/>
          <a:p>
            <a:pPr rtl="0"/>
            <a:fld id="{19B51A1E-902D-48AF-9020-955120F399B6}" type="slidenum">
              <a:rPr lang="en-ZA" altLang="ko-KR" smtClean="0"/>
              <a:pPr rtl="0"/>
              <a:t>31</a:t>
            </a:fld>
            <a:endParaRPr lang="ko-KR" altLang="en-ZA" dirty="0"/>
          </a:p>
        </p:txBody>
      </p:sp>
    </p:spTree>
    <p:extLst>
      <p:ext uri="{BB962C8B-B14F-4D97-AF65-F5344CB8AC3E}">
        <p14:creationId xmlns:p14="http://schemas.microsoft.com/office/powerpoint/2010/main" val="1050906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descr="슬라이드 제목 주목 효과">
            <a:extLst>
              <a:ext uri="{FF2B5EF4-FFF2-40B4-BE49-F238E27FC236}">
                <a16:creationId xmlns:a16="http://schemas.microsoft.com/office/drawing/2014/main" id="{4936ACAD-BB50-43FB-98CF-616561DE517E}"/>
              </a:ext>
            </a:extLst>
          </p:cNvPr>
          <p:cNvGrpSpPr/>
          <p:nvPr/>
        </p:nvGrpSpPr>
        <p:grpSpPr>
          <a:xfrm>
            <a:off x="621233" y="527364"/>
            <a:ext cx="3722032" cy="3722032"/>
            <a:chOff x="621233" y="527364"/>
            <a:chExt cx="3722032" cy="3722032"/>
          </a:xfrm>
        </p:grpSpPr>
        <p:sp>
          <p:nvSpPr>
            <p:cNvPr id="37" name="타원 36" title="원 배경 그래픽">
              <a:extLst>
                <a:ext uri="{FF2B5EF4-FFF2-40B4-BE49-F238E27FC236}">
                  <a16:creationId xmlns:a16="http://schemas.microsoft.com/office/drawing/2014/main" id="{C51FBE48-2848-4EC5-89D6-C5C86C105FD1}"/>
                </a:ext>
              </a:extLst>
            </p:cNvPr>
            <p:cNvSpPr/>
            <p:nvPr/>
          </p:nvSpPr>
          <p:spPr>
            <a:xfrm rot="20700000">
              <a:off x="621233" y="527364"/>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38" name="제목 2">
              <a:extLst>
                <a:ext uri="{FF2B5EF4-FFF2-40B4-BE49-F238E27FC236}">
                  <a16:creationId xmlns:a16="http://schemas.microsoft.com/office/drawing/2014/main" id="{E3AEFCE0-0A87-4B19-ABDE-39B6D794A7ED}"/>
                </a:ext>
              </a:extLst>
            </p:cNvPr>
            <p:cNvSpPr txBox="1">
              <a:spLocks/>
            </p:cNvSpPr>
            <p:nvPr/>
          </p:nvSpPr>
          <p:spPr>
            <a:xfrm>
              <a:off x="1324038" y="1006246"/>
              <a:ext cx="2316423"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en-US" altLang="ko-KR" sz="8800" b="1" dirty="0">
                  <a:solidFill>
                    <a:schemeClr val="bg1"/>
                  </a:solidFill>
                  <a:latin typeface="맑은 고딕" panose="020B0503020000020004" pitchFamily="50" charset="-127"/>
                  <a:ea typeface="맑은 고딕" panose="020B0503020000020004" pitchFamily="50" charset="-127"/>
                  <a:cs typeface="Times New Roman" panose="02020603050405020304" pitchFamily="18" charset="0"/>
                </a:rPr>
                <a:t>?</a:t>
              </a:r>
            </a:p>
          </p:txBody>
        </p:sp>
        <p:sp>
          <p:nvSpPr>
            <p:cNvPr id="40" name="타원 39" title="원 배경 그래픽">
              <a:extLst>
                <a:ext uri="{FF2B5EF4-FFF2-40B4-BE49-F238E27FC236}">
                  <a16:creationId xmlns:a16="http://schemas.microsoft.com/office/drawing/2014/main" id="{DDBE5AE1-0732-46F6-A796-4251201817EE}"/>
                </a:ext>
              </a:extLst>
            </p:cNvPr>
            <p:cNvSpPr/>
            <p:nvPr/>
          </p:nvSpPr>
          <p:spPr>
            <a:xfrm>
              <a:off x="3125525" y="527364"/>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41" name="타원 40" title="원 배경 그래픽">
              <a:extLst>
                <a:ext uri="{FF2B5EF4-FFF2-40B4-BE49-F238E27FC236}">
                  <a16:creationId xmlns:a16="http://schemas.microsoft.com/office/drawing/2014/main" id="{4571EFCA-4D6B-4975-BCE3-09C7F433B4DA}"/>
                </a:ext>
              </a:extLst>
            </p:cNvPr>
            <p:cNvSpPr/>
            <p:nvPr/>
          </p:nvSpPr>
          <p:spPr>
            <a:xfrm>
              <a:off x="799634" y="3378603"/>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grpSp>
      <p:sp>
        <p:nvSpPr>
          <p:cNvPr id="3" name="제목 3">
            <a:extLst>
              <a:ext uri="{FF2B5EF4-FFF2-40B4-BE49-F238E27FC236}">
                <a16:creationId xmlns:a16="http://schemas.microsoft.com/office/drawing/2014/main" id="{213CF5D7-AB2C-4EC5-9FB8-BB42E36A84E3}"/>
              </a:ext>
            </a:extLst>
          </p:cNvPr>
          <p:cNvSpPr>
            <a:spLocks noGrp="1"/>
          </p:cNvSpPr>
          <p:nvPr>
            <p:ph type="title"/>
          </p:nvPr>
        </p:nvSpPr>
        <p:spPr>
          <a:xfrm rot="20700000">
            <a:off x="944220" y="2200046"/>
            <a:ext cx="3076059" cy="973345"/>
          </a:xfrm>
        </p:spPr>
        <p:txBody>
          <a:bodyPr rtlCol="0"/>
          <a:lstStyle/>
          <a:p>
            <a:pPr algn="ctr" rtl="0"/>
            <a:r>
              <a:rPr lang="ko-KR" altLang="en-US" sz="2800" dirty="0">
                <a:solidFill>
                  <a:schemeClr val="bg1"/>
                </a:solidFill>
              </a:rPr>
              <a:t>이 서식 파일을 사용하는 방법</a:t>
            </a:r>
          </a:p>
        </p:txBody>
      </p:sp>
      <p:grpSp>
        <p:nvGrpSpPr>
          <p:cNvPr id="6" name="그룹 5" descr="이미지 그룹 추가&#10;">
            <a:extLst>
              <a:ext uri="{FF2B5EF4-FFF2-40B4-BE49-F238E27FC236}">
                <a16:creationId xmlns:a16="http://schemas.microsoft.com/office/drawing/2014/main" id="{9015358B-E46E-4BE4-8A91-C64BC56A8D06}"/>
              </a:ext>
            </a:extLst>
          </p:cNvPr>
          <p:cNvGrpSpPr/>
          <p:nvPr/>
        </p:nvGrpSpPr>
        <p:grpSpPr>
          <a:xfrm>
            <a:off x="4729446" y="346685"/>
            <a:ext cx="4380426" cy="3523089"/>
            <a:chOff x="4729446" y="346685"/>
            <a:chExt cx="4380426" cy="3523089"/>
          </a:xfrm>
        </p:grpSpPr>
        <p:sp>
          <p:nvSpPr>
            <p:cNvPr id="15" name="텍스트 상자 14">
              <a:extLst>
                <a:ext uri="{FF2B5EF4-FFF2-40B4-BE49-F238E27FC236}">
                  <a16:creationId xmlns:a16="http://schemas.microsoft.com/office/drawing/2014/main" id="{5083EB4B-86A0-45E7-8493-F0169A4CCC87}"/>
                </a:ext>
              </a:extLst>
            </p:cNvPr>
            <p:cNvSpPr txBox="1"/>
            <p:nvPr/>
          </p:nvSpPr>
          <p:spPr>
            <a:xfrm>
              <a:off x="4842361" y="346685"/>
              <a:ext cx="4136620" cy="400110"/>
            </a:xfrm>
            <a:prstGeom prst="rect">
              <a:avLst/>
            </a:prstGeom>
            <a:noFill/>
          </p:spPr>
          <p:txBody>
            <a:bodyPr wrap="square" rtlCol="0">
              <a:spAutoFit/>
            </a:bodyPr>
            <a:lstStyle/>
            <a:p>
              <a:pPr algn="ctr" rtl="0"/>
              <a:r>
                <a:rPr lang="ko-KR" altLang="en-US" sz="2000" b="1" dirty="0">
                  <a:latin typeface="맑은 고딕" panose="020B0503020000020004" pitchFamily="50" charset="-127"/>
                  <a:ea typeface="맑은 고딕" panose="020B0503020000020004" pitchFamily="50" charset="-127"/>
                </a:rPr>
                <a:t>이미지 추가</a:t>
              </a:r>
              <a:endParaRPr lang="ko-KR" altLang="en-ZA" sz="2000" b="1" dirty="0">
                <a:latin typeface="맑은 고딕" panose="020B0503020000020004" pitchFamily="50" charset="-127"/>
                <a:ea typeface="맑은 고딕" panose="020B0503020000020004" pitchFamily="50" charset="-127"/>
              </a:endParaRPr>
            </a:p>
          </p:txBody>
        </p:sp>
        <p:cxnSp>
          <p:nvCxnSpPr>
            <p:cNvPr id="51" name="직선 연결선(S) 50" title="구분선">
              <a:extLst>
                <a:ext uri="{FF2B5EF4-FFF2-40B4-BE49-F238E27FC236}">
                  <a16:creationId xmlns:a16="http://schemas.microsoft.com/office/drawing/2014/main" id="{4D8CE414-6289-4399-A898-EB323629C163}"/>
                </a:ext>
              </a:extLst>
            </p:cNvPr>
            <p:cNvCxnSpPr>
              <a:cxnSpLocks/>
            </p:cNvCxnSpPr>
            <p:nvPr/>
          </p:nvCxnSpPr>
          <p:spPr>
            <a:xfrm>
              <a:off x="6019659" y="773329"/>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BDB0415F-B5CA-4F31-8CDA-AA365D2DA3DD}"/>
                </a:ext>
              </a:extLst>
            </p:cNvPr>
            <p:cNvGrpSpPr/>
            <p:nvPr/>
          </p:nvGrpSpPr>
          <p:grpSpPr>
            <a:xfrm>
              <a:off x="4729446" y="989100"/>
              <a:ext cx="2181225" cy="2880674"/>
              <a:chOff x="4729446" y="989100"/>
              <a:chExt cx="2181225" cy="2880674"/>
            </a:xfrm>
          </p:grpSpPr>
          <p:pic>
            <p:nvPicPr>
              <p:cNvPr id="12" name="그림 11" title="서식 파일 지침 그래픽">
                <a:extLst>
                  <a:ext uri="{FF2B5EF4-FFF2-40B4-BE49-F238E27FC236}">
                    <a16:creationId xmlns:a16="http://schemas.microsoft.com/office/drawing/2014/main" id="{B945A26A-43DB-4AED-BA9E-E81359BA2E2D}"/>
                  </a:ext>
                </a:extLst>
              </p:cNvPr>
              <p:cNvPicPr>
                <a:picLocks noChangeAspect="1"/>
              </p:cNvPicPr>
              <p:nvPr/>
            </p:nvPicPr>
            <p:blipFill>
              <a:blip r:embed="rId3"/>
              <a:stretch>
                <a:fillRect/>
              </a:stretch>
            </p:blipFill>
            <p:spPr>
              <a:xfrm>
                <a:off x="4729446" y="989100"/>
                <a:ext cx="2181225" cy="2162175"/>
              </a:xfrm>
              <a:prstGeom prst="rect">
                <a:avLst/>
              </a:prstGeom>
            </p:spPr>
          </p:pic>
          <p:sp>
            <p:nvSpPr>
              <p:cNvPr id="20" name="그래픽 18" title="서식 파일 지침 화살표">
                <a:extLst>
                  <a:ext uri="{FF2B5EF4-FFF2-40B4-BE49-F238E27FC236}">
                    <a16:creationId xmlns:a16="http://schemas.microsoft.com/office/drawing/2014/main" id="{3CDE6CC0-E86B-4B0C-B994-AD3ECE46636B}"/>
                  </a:ext>
                </a:extLst>
              </p:cNvPr>
              <p:cNvSpPr/>
              <p:nvPr/>
            </p:nvSpPr>
            <p:spPr>
              <a:xfrm rot="4500000" flipH="1">
                <a:off x="5708596" y="2757043"/>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ko-KR" altLang="en-ZA" dirty="0">
                  <a:latin typeface="맑은 고딕" panose="020B0503020000020004" pitchFamily="50" charset="-127"/>
                  <a:ea typeface="맑은 고딕" panose="020B0503020000020004" pitchFamily="50" charset="-127"/>
                </a:endParaRPr>
              </a:p>
            </p:txBody>
          </p:sp>
          <p:sp>
            <p:nvSpPr>
              <p:cNvPr id="16" name="텍스트 상자 15">
                <a:extLst>
                  <a:ext uri="{FF2B5EF4-FFF2-40B4-BE49-F238E27FC236}">
                    <a16:creationId xmlns:a16="http://schemas.microsoft.com/office/drawing/2014/main" id="{1AA52088-CC08-4B31-88C3-7589922DEBB6}"/>
                  </a:ext>
                </a:extLst>
              </p:cNvPr>
              <p:cNvSpPr txBox="1"/>
              <p:nvPr/>
            </p:nvSpPr>
            <p:spPr>
              <a:xfrm>
                <a:off x="4768215" y="3284999"/>
                <a:ext cx="2019300" cy="584775"/>
              </a:xfrm>
              <a:prstGeom prst="rect">
                <a:avLst/>
              </a:prstGeom>
              <a:noFill/>
            </p:spPr>
            <p:txBody>
              <a:bodyPr wrap="square" rtlCol="0">
                <a:spAutoFit/>
              </a:bodyPr>
              <a:lstStyle/>
              <a:p>
                <a:pPr algn="ctr" rtl="0"/>
                <a:r>
                  <a:rPr lang="ko-KR" altLang="en-US" sz="1600" dirty="0">
                    <a:latin typeface="맑은 고딕" panose="020B0503020000020004" pitchFamily="50" charset="-127"/>
                    <a:ea typeface="맑은 고딕" panose="020B0503020000020004" pitchFamily="50" charset="-127"/>
                  </a:rPr>
                  <a:t>개체 틀 이미지 삭제</a:t>
                </a:r>
                <a:r>
                  <a:rPr lang="en-US" altLang="ko-KR" sz="1600" dirty="0">
                    <a:latin typeface="맑은 고딕" panose="020B0503020000020004" pitchFamily="50" charset="-127"/>
                    <a:ea typeface="맑은 고딕" panose="020B0503020000020004" pitchFamily="50" charset="-127"/>
                  </a:rPr>
                  <a:t>,</a:t>
                </a:r>
                <a:endParaRPr lang="ko-KR" altLang="en-ZA" sz="1600" dirty="0">
                  <a:latin typeface="맑은 고딕" panose="020B0503020000020004" pitchFamily="50" charset="-127"/>
                  <a:ea typeface="맑은 고딕" panose="020B0503020000020004" pitchFamily="50" charset="-127"/>
                </a:endParaRPr>
              </a:p>
            </p:txBody>
          </p:sp>
        </p:grpSp>
        <p:grpSp>
          <p:nvGrpSpPr>
            <p:cNvPr id="5" name="그룹 4">
              <a:extLst>
                <a:ext uri="{FF2B5EF4-FFF2-40B4-BE49-F238E27FC236}">
                  <a16:creationId xmlns:a16="http://schemas.microsoft.com/office/drawing/2014/main" id="{6ABAC63D-829F-47D0-871C-28E8B72093F4}"/>
                </a:ext>
              </a:extLst>
            </p:cNvPr>
            <p:cNvGrpSpPr/>
            <p:nvPr/>
          </p:nvGrpSpPr>
          <p:grpSpPr>
            <a:xfrm>
              <a:off x="6971455" y="989100"/>
              <a:ext cx="2138417" cy="2880673"/>
              <a:chOff x="6971455" y="989100"/>
              <a:chExt cx="2138417" cy="2880673"/>
            </a:xfrm>
          </p:grpSpPr>
          <p:pic>
            <p:nvPicPr>
              <p:cNvPr id="13" name="그림 12">
                <a:extLst>
                  <a:ext uri="{FF2B5EF4-FFF2-40B4-BE49-F238E27FC236}">
                    <a16:creationId xmlns:a16="http://schemas.microsoft.com/office/drawing/2014/main" id="{56A7864C-1101-45CF-B3E0-1BB84A195D25}"/>
                  </a:ext>
                </a:extLst>
              </p:cNvPr>
              <p:cNvPicPr>
                <a:picLocks noChangeAspect="1"/>
              </p:cNvPicPr>
              <p:nvPr/>
            </p:nvPicPr>
            <p:blipFill>
              <a:blip r:embed="rId4"/>
              <a:stretch>
                <a:fillRect/>
              </a:stretch>
            </p:blipFill>
            <p:spPr>
              <a:xfrm>
                <a:off x="7031014" y="989100"/>
                <a:ext cx="2019300" cy="2038349"/>
              </a:xfrm>
              <a:prstGeom prst="rect">
                <a:avLst/>
              </a:prstGeom>
            </p:spPr>
          </p:pic>
          <p:sp>
            <p:nvSpPr>
              <p:cNvPr id="21" name="그래픽 18" title="서식 파일 지침 화살표">
                <a:extLst>
                  <a:ext uri="{FF2B5EF4-FFF2-40B4-BE49-F238E27FC236}">
                    <a16:creationId xmlns:a16="http://schemas.microsoft.com/office/drawing/2014/main" id="{051A3989-527C-4619-9BF7-E99892F1986E}"/>
                  </a:ext>
                </a:extLst>
              </p:cNvPr>
              <p:cNvSpPr/>
              <p:nvPr/>
            </p:nvSpPr>
            <p:spPr>
              <a:xfrm rot="17820117">
                <a:off x="7795578" y="2653476"/>
                <a:ext cx="421360" cy="52485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ko-KR" altLang="en-ZA" dirty="0">
                  <a:latin typeface="맑은 고딕" panose="020B0503020000020004" pitchFamily="50" charset="-127"/>
                  <a:ea typeface="맑은 고딕" panose="020B0503020000020004" pitchFamily="50" charset="-127"/>
                </a:endParaRPr>
              </a:p>
            </p:txBody>
          </p:sp>
          <p:sp>
            <p:nvSpPr>
              <p:cNvPr id="17" name="텍스트 상자 16">
                <a:extLst>
                  <a:ext uri="{FF2B5EF4-FFF2-40B4-BE49-F238E27FC236}">
                    <a16:creationId xmlns:a16="http://schemas.microsoft.com/office/drawing/2014/main" id="{0F108E97-1B0C-4A75-91C1-1B9A03212BD0}"/>
                  </a:ext>
                </a:extLst>
              </p:cNvPr>
              <p:cNvSpPr txBox="1"/>
              <p:nvPr/>
            </p:nvSpPr>
            <p:spPr>
              <a:xfrm>
                <a:off x="6971455" y="3284998"/>
                <a:ext cx="2138417" cy="584775"/>
              </a:xfrm>
              <a:prstGeom prst="rect">
                <a:avLst/>
              </a:prstGeom>
              <a:noFill/>
            </p:spPr>
            <p:txBody>
              <a:bodyPr wrap="square" rtlCol="0">
                <a:spAutoFit/>
              </a:bodyPr>
              <a:lstStyle/>
              <a:p>
                <a:pPr algn="ctr" rtl="0"/>
                <a:r>
                  <a:rPr lang="ko-KR" altLang="en-US" sz="1600" dirty="0">
                    <a:latin typeface="맑은 고딕" panose="020B0503020000020004" pitchFamily="50" charset="-127"/>
                    <a:ea typeface="맑은 고딕" panose="020B0503020000020004" pitchFamily="50" charset="-127"/>
                  </a:rPr>
                  <a:t>그런 다음</a:t>
                </a:r>
                <a:r>
                  <a:rPr lang="en-US" altLang="ko-KR" sz="1600" dirty="0">
                    <a:latin typeface="맑은 고딕" panose="020B0503020000020004" pitchFamily="50" charset="-127"/>
                    <a:ea typeface="맑은 고딕" panose="020B0503020000020004" pitchFamily="50" charset="-127"/>
                  </a:rPr>
                  <a:t>, </a:t>
                </a:r>
                <a:r>
                  <a:rPr lang="ko-KR" altLang="en-US" sz="1600" dirty="0">
                    <a:latin typeface="맑은 고딕" panose="020B0503020000020004" pitchFamily="50" charset="-127"/>
                    <a:ea typeface="맑은 고딕" panose="020B0503020000020004" pitchFamily="50" charset="-127"/>
                  </a:rPr>
                  <a:t>사진 선택 </a:t>
                </a:r>
                <a:r>
                  <a:rPr lang="ko-KR" altLang="en" sz="1600" b="1" i="1" dirty="0">
                    <a:latin typeface="맑은 고딕" panose="020B0503020000020004" pitchFamily="50" charset="-127"/>
                    <a:ea typeface="맑은 고딕" panose="020B0503020000020004" pitchFamily="50" charset="-127"/>
                  </a:rPr>
                  <a:t>또는</a:t>
                </a:r>
                <a:r>
                  <a:rPr lang="ko-KR" altLang="en" sz="1600" dirty="0">
                    <a:latin typeface="맑은 고딕" panose="020B0503020000020004" pitchFamily="50" charset="-127"/>
                    <a:ea typeface="맑은 고딕" panose="020B0503020000020004" pitchFamily="50" charset="-127"/>
                  </a:rPr>
                  <a:t> 끌어서 놓기</a:t>
                </a:r>
                <a:endParaRPr lang="ko-KR" altLang="en-ZA" sz="1600" dirty="0">
                  <a:latin typeface="맑은 고딕" panose="020B0503020000020004" pitchFamily="50" charset="-127"/>
                  <a:ea typeface="맑은 고딕" panose="020B0503020000020004" pitchFamily="50" charset="-127"/>
                </a:endParaRPr>
              </a:p>
            </p:txBody>
          </p:sp>
        </p:grpSp>
      </p:grpSp>
      <p:sp>
        <p:nvSpPr>
          <p:cNvPr id="23" name="텍스트 상자 22">
            <a:extLst>
              <a:ext uri="{FF2B5EF4-FFF2-40B4-BE49-F238E27FC236}">
                <a16:creationId xmlns:a16="http://schemas.microsoft.com/office/drawing/2014/main" id="{92C20CDD-0E88-460E-B553-CC0BFE2D7E81}"/>
              </a:ext>
            </a:extLst>
          </p:cNvPr>
          <p:cNvSpPr txBox="1"/>
          <p:nvPr/>
        </p:nvSpPr>
        <p:spPr>
          <a:xfrm>
            <a:off x="4111232" y="4669576"/>
            <a:ext cx="4045082" cy="400110"/>
          </a:xfrm>
          <a:prstGeom prst="rect">
            <a:avLst/>
          </a:prstGeom>
          <a:solidFill>
            <a:schemeClr val="bg1"/>
          </a:solidFill>
        </p:spPr>
        <p:txBody>
          <a:bodyPr wrap="square" rtlCol="0">
            <a:spAutoFit/>
          </a:bodyPr>
          <a:lstStyle/>
          <a:p>
            <a:pPr rtl="0"/>
            <a:r>
              <a:rPr lang="ko-KR" altLang="en-US" sz="2000" b="1" dirty="0">
                <a:latin typeface="맑은 고딕" panose="020B0503020000020004" pitchFamily="50" charset="-127"/>
                <a:ea typeface="맑은 고딕" panose="020B0503020000020004" pitchFamily="50" charset="-127"/>
              </a:rPr>
              <a:t>색 선택</a:t>
            </a:r>
            <a:endParaRPr lang="ko-KR" altLang="en-ZA" sz="2000" b="1" dirty="0">
              <a:latin typeface="맑은 고딕" panose="020B0503020000020004" pitchFamily="50" charset="-127"/>
              <a:ea typeface="맑은 고딕" panose="020B0503020000020004" pitchFamily="50" charset="-127"/>
            </a:endParaRPr>
          </a:p>
        </p:txBody>
      </p:sp>
      <p:cxnSp>
        <p:nvCxnSpPr>
          <p:cNvPr id="50" name="직선 연결선(S) 49" title="구분선">
            <a:extLst>
              <a:ext uri="{FF2B5EF4-FFF2-40B4-BE49-F238E27FC236}">
                <a16:creationId xmlns:a16="http://schemas.microsoft.com/office/drawing/2014/main" id="{71143300-E077-4D07-9693-A1F162D61767}"/>
              </a:ext>
            </a:extLst>
          </p:cNvPr>
          <p:cNvCxnSpPr>
            <a:cxnSpLocks/>
          </p:cNvCxnSpPr>
          <p:nvPr/>
        </p:nvCxnSpPr>
        <p:spPr>
          <a:xfrm>
            <a:off x="4209607" y="5147020"/>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텍스트 상자 21">
            <a:extLst>
              <a:ext uri="{FF2B5EF4-FFF2-40B4-BE49-F238E27FC236}">
                <a16:creationId xmlns:a16="http://schemas.microsoft.com/office/drawing/2014/main" id="{0EDD0AB6-01C4-4545-BA3F-9047F2A0799E}"/>
              </a:ext>
            </a:extLst>
          </p:cNvPr>
          <p:cNvSpPr txBox="1"/>
          <p:nvPr/>
        </p:nvSpPr>
        <p:spPr>
          <a:xfrm>
            <a:off x="4111232" y="5298649"/>
            <a:ext cx="4867749" cy="861774"/>
          </a:xfrm>
          <a:prstGeom prst="rect">
            <a:avLst/>
          </a:prstGeom>
          <a:noFill/>
        </p:spPr>
        <p:txBody>
          <a:bodyPr wrap="square" rtlCol="0">
            <a:spAutoFit/>
          </a:bodyPr>
          <a:lstStyle/>
          <a:p>
            <a:r>
              <a:rPr lang="ko-KR" altLang="en-US" sz="1600" dirty="0">
                <a:latin typeface="맑은 고딕" panose="020B0503020000020004" pitchFamily="50" charset="-127"/>
                <a:ea typeface="맑은 고딕" panose="020B0503020000020004" pitchFamily="50" charset="-127"/>
              </a:rPr>
              <a:t>색 변경 </a:t>
            </a:r>
            <a:r>
              <a:rPr lang="en-US" altLang="ko-KR" sz="1600"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마스터 슬라이드</a:t>
            </a:r>
            <a:r>
              <a:rPr lang="ko-KR" altLang="en-US" sz="1600" dirty="0">
                <a:latin typeface="맑은 고딕" panose="020B0503020000020004" pitchFamily="50" charset="-127"/>
                <a:ea typeface="맑은 고딕" panose="020B0503020000020004" pitchFamily="50" charset="-127"/>
              </a:rPr>
              <a:t> </a:t>
            </a:r>
            <a:endParaRPr lang="en-US" altLang="ko-KR" sz="1600" dirty="0">
              <a:latin typeface="맑은 고딕" panose="020B0503020000020004" pitchFamily="50" charset="-127"/>
              <a:ea typeface="맑은 고딕" panose="020B0503020000020004" pitchFamily="50" charset="-127"/>
            </a:endParaRPr>
          </a:p>
          <a:p>
            <a:r>
              <a:rPr lang="ko-KR" altLang="en-US" sz="1600" dirty="0">
                <a:latin typeface="맑은 고딕" panose="020B0503020000020004" pitchFamily="50" charset="-127"/>
                <a:ea typeface="맑은 고딕" panose="020B0503020000020004" pitchFamily="50" charset="-127"/>
              </a:rPr>
              <a:t>보기에서 테마 색 변경</a:t>
            </a:r>
            <a:br>
              <a:rPr lang="ko-KR" altLang="en-GB" dirty="0">
                <a:latin typeface="맑은 고딕" panose="020B0503020000020004" pitchFamily="50" charset="-127"/>
                <a:ea typeface="맑은 고딕" panose="020B0503020000020004" pitchFamily="50" charset="-127"/>
              </a:rPr>
            </a:br>
            <a:r>
              <a:rPr lang="ko-KR" altLang="en-US"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sym typeface="Wingdings" panose="05000000000000000000" pitchFamily="2" charset="2"/>
              </a:rPr>
              <a:t>보기  </a:t>
            </a:r>
            <a:r>
              <a:rPr lang="ko-KR" altLang="en-US" sz="1200" dirty="0">
                <a:latin typeface="맑은 고딕" panose="020B0503020000020004" pitchFamily="50" charset="-127"/>
                <a:ea typeface="맑은 고딕" panose="020B0503020000020004" pitchFamily="50" charset="-127"/>
              </a:rPr>
              <a:t>슬라이드 마스터 </a:t>
            </a:r>
            <a:r>
              <a:rPr lang="ko-KR" altLang="en-US" sz="1200" dirty="0">
                <a:latin typeface="맑은 고딕" panose="020B0503020000020004" pitchFamily="50" charset="-127"/>
                <a:ea typeface="맑은 고딕" panose="020B0503020000020004" pitchFamily="50" charset="-127"/>
                <a:sym typeface="Wingdings" panose="05000000000000000000" pitchFamily="2" charset="2"/>
              </a:rPr>
              <a:t> 색 </a:t>
            </a:r>
            <a:r>
              <a:rPr lang="ko-KR" altLang="en-US" sz="1200" dirty="0" err="1">
                <a:latin typeface="맑은 고딕" panose="020B0503020000020004" pitchFamily="50" charset="-127"/>
                <a:ea typeface="맑은 고딕" panose="020B0503020000020004" pitchFamily="50" charset="-127"/>
                <a:sym typeface="Wingdings" panose="05000000000000000000" pitchFamily="2" charset="2"/>
              </a:rPr>
              <a:t>드롭다운</a:t>
            </a:r>
            <a:endParaRPr lang="ko-KR" altLang="en-ZA" dirty="0">
              <a:latin typeface="맑은 고딕" panose="020B0503020000020004" pitchFamily="50" charset="-127"/>
              <a:ea typeface="맑은 고딕" panose="020B0503020000020004" pitchFamily="50" charset="-127"/>
            </a:endParaRPr>
          </a:p>
        </p:txBody>
      </p:sp>
      <p:pic>
        <p:nvPicPr>
          <p:cNvPr id="35" name="그래픽 34" title="아이콘 클릭">
            <a:extLst>
              <a:ext uri="{FF2B5EF4-FFF2-40B4-BE49-F238E27FC236}">
                <a16:creationId xmlns:a16="http://schemas.microsoft.com/office/drawing/2014/main" id="{FE77A636-0A2F-43A6-A666-027B31BBE48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259951" y="5896206"/>
            <a:ext cx="199025" cy="199025"/>
          </a:xfrm>
          <a:prstGeom prst="rect">
            <a:avLst/>
          </a:prstGeom>
        </p:spPr>
      </p:pic>
      <p:pic>
        <p:nvPicPr>
          <p:cNvPr id="24" name="그림 23">
            <a:extLst>
              <a:ext uri="{FF2B5EF4-FFF2-40B4-BE49-F238E27FC236}">
                <a16:creationId xmlns:a16="http://schemas.microsoft.com/office/drawing/2014/main" id="{15E4CC77-F166-480D-B4C3-5D8B4867946F}"/>
              </a:ext>
            </a:extLst>
          </p:cNvPr>
          <p:cNvPicPr>
            <a:picLocks noChangeAspect="1"/>
          </p:cNvPicPr>
          <p:nvPr/>
        </p:nvPicPr>
        <p:blipFill>
          <a:blip r:embed="rId7"/>
          <a:stretch>
            <a:fillRect/>
          </a:stretch>
        </p:blipFill>
        <p:spPr>
          <a:xfrm>
            <a:off x="887916" y="4732694"/>
            <a:ext cx="2734442" cy="1186824"/>
          </a:xfrm>
          <a:prstGeom prst="rect">
            <a:avLst/>
          </a:prstGeom>
          <a:ln w="3175">
            <a:solidFill>
              <a:schemeClr val="bg1">
                <a:lumMod val="75000"/>
              </a:schemeClr>
            </a:solidFill>
          </a:ln>
        </p:spPr>
      </p:pic>
      <p:sp>
        <p:nvSpPr>
          <p:cNvPr id="39" name="텍스트 상자 38">
            <a:extLst>
              <a:ext uri="{FF2B5EF4-FFF2-40B4-BE49-F238E27FC236}">
                <a16:creationId xmlns:a16="http://schemas.microsoft.com/office/drawing/2014/main" id="{EE816D14-AD3C-4935-8CBF-20A2233CD8EE}"/>
              </a:ext>
            </a:extLst>
          </p:cNvPr>
          <p:cNvSpPr txBox="1"/>
          <p:nvPr/>
        </p:nvSpPr>
        <p:spPr>
          <a:xfrm>
            <a:off x="9262029" y="1799087"/>
            <a:ext cx="1800001" cy="553998"/>
          </a:xfrm>
          <a:prstGeom prst="rect">
            <a:avLst/>
          </a:prstGeom>
          <a:noFill/>
        </p:spPr>
        <p:txBody>
          <a:bodyPr wrap="square" rtlCol="0">
            <a:spAutoFit/>
          </a:bodyPr>
          <a:lstStyle/>
          <a:p>
            <a:pPr algn="r" rtl="0"/>
            <a:r>
              <a:rPr lang="ko-KR" altLang="en-US" sz="1000" dirty="0">
                <a:solidFill>
                  <a:schemeClr val="tx1">
                    <a:lumMod val="75000"/>
                    <a:lumOff val="25000"/>
                  </a:schemeClr>
                </a:solidFill>
                <a:latin typeface="맑은 고딕" panose="020B0503020000020004" pitchFamily="50" charset="-127"/>
                <a:ea typeface="맑은 고딕" panose="020B0503020000020004" pitchFamily="50" charset="-127"/>
              </a:rPr>
              <a:t>마스터 서식 파일 작업에 익숙한 경우 이 슬라이드 삭제</a:t>
            </a:r>
            <a:endParaRPr lang="ko-KR" altLang="en-ZA" sz="100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53" name="타원 52" title="원 배경 그래픽">
            <a:extLst>
              <a:ext uri="{FF2B5EF4-FFF2-40B4-BE49-F238E27FC236}">
                <a16:creationId xmlns:a16="http://schemas.microsoft.com/office/drawing/2014/main" id="{FAD8A723-1B46-4241-82C6-307FB9AFAA72}"/>
              </a:ext>
            </a:extLst>
          </p:cNvPr>
          <p:cNvSpPr/>
          <p:nvPr/>
        </p:nvSpPr>
        <p:spPr>
          <a:xfrm>
            <a:off x="11071018" y="1745104"/>
            <a:ext cx="687382" cy="6873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dirty="0">
              <a:latin typeface="맑은 고딕" panose="020B0503020000020004" pitchFamily="50" charset="-127"/>
              <a:ea typeface="맑은 고딕" panose="020B0503020000020004" pitchFamily="50" charset="-127"/>
            </a:endParaRPr>
          </a:p>
        </p:txBody>
      </p:sp>
      <p:sp>
        <p:nvSpPr>
          <p:cNvPr id="49" name="그래픽 47" title="휴지통 아이콘">
            <a:extLst>
              <a:ext uri="{FF2B5EF4-FFF2-40B4-BE49-F238E27FC236}">
                <a16:creationId xmlns:a16="http://schemas.microsoft.com/office/drawing/2014/main" id="{8DA3E33B-4A06-4660-8AE8-549D26985401}"/>
              </a:ext>
            </a:extLst>
          </p:cNvPr>
          <p:cNvSpPr/>
          <p:nvPr/>
        </p:nvSpPr>
        <p:spPr>
          <a:xfrm>
            <a:off x="11284713" y="1928212"/>
            <a:ext cx="259992" cy="321166"/>
          </a:xfrm>
          <a:custGeom>
            <a:avLst/>
            <a:gdLst>
              <a:gd name="connsiteX0" fmla="*/ 407881 w 418718"/>
              <a:gd name="connsiteY0" fmla="*/ 116995 h 517240"/>
              <a:gd name="connsiteX1" fmla="*/ 406403 w 418718"/>
              <a:gd name="connsiteY1" fmla="*/ 129803 h 517240"/>
              <a:gd name="connsiteX2" fmla="*/ 19951 w 418718"/>
              <a:gd name="connsiteY2" fmla="*/ 129803 h 517240"/>
              <a:gd name="connsiteX3" fmla="*/ 18473 w 418718"/>
              <a:gd name="connsiteY3" fmla="*/ 116995 h 517240"/>
              <a:gd name="connsiteX4" fmla="*/ 78818 w 418718"/>
              <a:gd name="connsiteY4" fmla="*/ 57635 h 517240"/>
              <a:gd name="connsiteX5" fmla="*/ 136453 w 418718"/>
              <a:gd name="connsiteY5" fmla="*/ 57635 h 517240"/>
              <a:gd name="connsiteX6" fmla="*/ 175122 w 418718"/>
              <a:gd name="connsiteY6" fmla="*/ 18474 h 517240"/>
              <a:gd name="connsiteX7" fmla="*/ 175369 w 418718"/>
              <a:gd name="connsiteY7" fmla="*/ 18473 h 517240"/>
              <a:gd name="connsiteX8" fmla="*/ 251231 w 418718"/>
              <a:gd name="connsiteY8" fmla="*/ 18473 h 517240"/>
              <a:gd name="connsiteX9" fmla="*/ 289408 w 418718"/>
              <a:gd name="connsiteY9" fmla="*/ 57389 h 517240"/>
              <a:gd name="connsiteX10" fmla="*/ 289408 w 418718"/>
              <a:gd name="connsiteY10" fmla="*/ 57389 h 517240"/>
              <a:gd name="connsiteX11" fmla="*/ 347044 w 418718"/>
              <a:gd name="connsiteY11" fmla="*/ 57389 h 517240"/>
              <a:gd name="connsiteX12" fmla="*/ 407881 w 418718"/>
              <a:gd name="connsiteY12" fmla="*/ 116995 h 517240"/>
              <a:gd name="connsiteX13" fmla="*/ 36453 w 418718"/>
              <a:gd name="connsiteY13" fmla="*/ 157389 h 517240"/>
              <a:gd name="connsiteX14" fmla="*/ 389901 w 418718"/>
              <a:gd name="connsiteY14" fmla="*/ 157389 h 517240"/>
              <a:gd name="connsiteX15" fmla="*/ 389901 w 418718"/>
              <a:gd name="connsiteY15" fmla="*/ 456896 h 517240"/>
              <a:gd name="connsiteX16" fmla="*/ 349507 w 418718"/>
              <a:gd name="connsiteY16" fmla="*/ 509359 h 517240"/>
              <a:gd name="connsiteX17" fmla="*/ 336453 w 418718"/>
              <a:gd name="connsiteY17" fmla="*/ 511083 h 517240"/>
              <a:gd name="connsiteX18" fmla="*/ 87931 w 418718"/>
              <a:gd name="connsiteY18" fmla="*/ 511083 h 517240"/>
              <a:gd name="connsiteX19" fmla="*/ 36452 w 418718"/>
              <a:gd name="connsiteY19" fmla="*/ 457172 h 517240"/>
              <a:gd name="connsiteX20" fmla="*/ 36453 w 418718"/>
              <a:gd name="connsiteY20" fmla="*/ 457142 h 517240"/>
              <a:gd name="connsiteX21" fmla="*/ 36453 w 418718"/>
              <a:gd name="connsiteY21" fmla="*/ 157635 h 517240"/>
              <a:gd name="connsiteX22" fmla="*/ 282758 w 418718"/>
              <a:gd name="connsiteY22" fmla="*/ 440640 h 517240"/>
              <a:gd name="connsiteX23" fmla="*/ 300492 w 418718"/>
              <a:gd name="connsiteY23" fmla="*/ 458374 h 517240"/>
              <a:gd name="connsiteX24" fmla="*/ 301724 w 418718"/>
              <a:gd name="connsiteY24" fmla="*/ 458374 h 517240"/>
              <a:gd name="connsiteX25" fmla="*/ 318719 w 418718"/>
              <a:gd name="connsiteY25" fmla="*/ 439654 h 517240"/>
              <a:gd name="connsiteX26" fmla="*/ 318719 w 418718"/>
              <a:gd name="connsiteY26" fmla="*/ 229556 h 517240"/>
              <a:gd name="connsiteX27" fmla="*/ 318719 w 418718"/>
              <a:gd name="connsiteY27" fmla="*/ 222906 h 517240"/>
              <a:gd name="connsiteX28" fmla="*/ 296379 w 418718"/>
              <a:gd name="connsiteY28" fmla="*/ 210762 h 517240"/>
              <a:gd name="connsiteX29" fmla="*/ 283497 w 418718"/>
              <a:gd name="connsiteY29" fmla="*/ 227832 h 517240"/>
              <a:gd name="connsiteX30" fmla="*/ 283497 w 418718"/>
              <a:gd name="connsiteY30" fmla="*/ 440640 h 517240"/>
              <a:gd name="connsiteX31" fmla="*/ 194088 w 418718"/>
              <a:gd name="connsiteY31" fmla="*/ 440640 h 517240"/>
              <a:gd name="connsiteX32" fmla="*/ 211822 w 418718"/>
              <a:gd name="connsiteY32" fmla="*/ 458374 h 517240"/>
              <a:gd name="connsiteX33" fmla="*/ 215517 w 418718"/>
              <a:gd name="connsiteY33" fmla="*/ 458374 h 517240"/>
              <a:gd name="connsiteX34" fmla="*/ 232019 w 418718"/>
              <a:gd name="connsiteY34" fmla="*/ 439654 h 517240"/>
              <a:gd name="connsiteX35" fmla="*/ 232019 w 418718"/>
              <a:gd name="connsiteY35" fmla="*/ 229310 h 517240"/>
              <a:gd name="connsiteX36" fmla="*/ 232019 w 418718"/>
              <a:gd name="connsiteY36" fmla="*/ 222906 h 517240"/>
              <a:gd name="connsiteX37" fmla="*/ 214532 w 418718"/>
              <a:gd name="connsiteY37" fmla="*/ 209852 h 517240"/>
              <a:gd name="connsiteX38" fmla="*/ 197044 w 418718"/>
              <a:gd name="connsiteY38" fmla="*/ 228078 h 517240"/>
              <a:gd name="connsiteX39" fmla="*/ 197044 w 418718"/>
              <a:gd name="connsiteY39" fmla="*/ 440640 h 517240"/>
              <a:gd name="connsiteX40" fmla="*/ 105419 w 418718"/>
              <a:gd name="connsiteY40" fmla="*/ 440640 h 517240"/>
              <a:gd name="connsiteX41" fmla="*/ 123153 w 418718"/>
              <a:gd name="connsiteY41" fmla="*/ 458374 h 517240"/>
              <a:gd name="connsiteX42" fmla="*/ 123153 w 418718"/>
              <a:gd name="connsiteY42" fmla="*/ 458374 h 517240"/>
              <a:gd name="connsiteX43" fmla="*/ 141641 w 418718"/>
              <a:gd name="connsiteY43" fmla="*/ 441948 h 517240"/>
              <a:gd name="connsiteX44" fmla="*/ 141625 w 418718"/>
              <a:gd name="connsiteY44" fmla="*/ 439654 h 517240"/>
              <a:gd name="connsiteX45" fmla="*/ 141625 w 418718"/>
              <a:gd name="connsiteY45" fmla="*/ 229310 h 517240"/>
              <a:gd name="connsiteX46" fmla="*/ 141625 w 418718"/>
              <a:gd name="connsiteY46" fmla="*/ 222906 h 517240"/>
              <a:gd name="connsiteX47" fmla="*/ 120363 w 418718"/>
              <a:gd name="connsiteY47" fmla="*/ 209605 h 517240"/>
              <a:gd name="connsiteX48" fmla="*/ 106650 w 418718"/>
              <a:gd name="connsiteY48" fmla="*/ 228078 h 517240"/>
              <a:gd name="connsiteX49" fmla="*/ 106650 w 418718"/>
              <a:gd name="connsiteY49" fmla="*/ 440640 h 51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18718" h="517240">
                <a:moveTo>
                  <a:pt x="407881" y="116995"/>
                </a:moveTo>
                <a:cubicBezTo>
                  <a:pt x="407876" y="121306"/>
                  <a:pt x="407379" y="125603"/>
                  <a:pt x="406403" y="129803"/>
                </a:cubicBezTo>
                <a:lnTo>
                  <a:pt x="19951" y="129803"/>
                </a:lnTo>
                <a:cubicBezTo>
                  <a:pt x="18974" y="125603"/>
                  <a:pt x="18479" y="121306"/>
                  <a:pt x="18473" y="116995"/>
                </a:cubicBezTo>
                <a:cubicBezTo>
                  <a:pt x="19011" y="84053"/>
                  <a:pt x="45871" y="57631"/>
                  <a:pt x="78818" y="57635"/>
                </a:cubicBezTo>
                <a:lnTo>
                  <a:pt x="136453" y="57635"/>
                </a:lnTo>
                <a:cubicBezTo>
                  <a:pt x="136317" y="36143"/>
                  <a:pt x="153630" y="18610"/>
                  <a:pt x="175122" y="18474"/>
                </a:cubicBezTo>
                <a:cubicBezTo>
                  <a:pt x="175204" y="18473"/>
                  <a:pt x="175287" y="18473"/>
                  <a:pt x="175369" y="18473"/>
                </a:cubicBezTo>
                <a:lnTo>
                  <a:pt x="251231" y="18473"/>
                </a:lnTo>
                <a:cubicBezTo>
                  <a:pt x="272492" y="18743"/>
                  <a:pt x="289546" y="36127"/>
                  <a:pt x="289408" y="57389"/>
                </a:cubicBezTo>
                <a:lnTo>
                  <a:pt x="289408" y="57389"/>
                </a:lnTo>
                <a:lnTo>
                  <a:pt x="347044" y="57389"/>
                </a:lnTo>
                <a:cubicBezTo>
                  <a:pt x="380278" y="57115"/>
                  <a:pt x="407475" y="83763"/>
                  <a:pt x="407881" y="116995"/>
                </a:cubicBezTo>
                <a:close/>
                <a:moveTo>
                  <a:pt x="36453" y="157389"/>
                </a:moveTo>
                <a:lnTo>
                  <a:pt x="389901" y="157389"/>
                </a:lnTo>
                <a:lnTo>
                  <a:pt x="389901" y="456896"/>
                </a:lnTo>
                <a:cubicBezTo>
                  <a:pt x="390566" y="481746"/>
                  <a:pt x="373699" y="503649"/>
                  <a:pt x="349507" y="509359"/>
                </a:cubicBezTo>
                <a:cubicBezTo>
                  <a:pt x="345261" y="510553"/>
                  <a:pt x="340864" y="511132"/>
                  <a:pt x="336453" y="511083"/>
                </a:cubicBezTo>
                <a:lnTo>
                  <a:pt x="87931" y="511083"/>
                </a:lnTo>
                <a:cubicBezTo>
                  <a:pt x="58828" y="510410"/>
                  <a:pt x="35780" y="486273"/>
                  <a:pt x="36452" y="457172"/>
                </a:cubicBezTo>
                <a:cubicBezTo>
                  <a:pt x="36453" y="457162"/>
                  <a:pt x="36453" y="457152"/>
                  <a:pt x="36453" y="457142"/>
                </a:cubicBezTo>
                <a:lnTo>
                  <a:pt x="36453" y="157635"/>
                </a:lnTo>
                <a:close/>
                <a:moveTo>
                  <a:pt x="282758" y="440640"/>
                </a:moveTo>
                <a:cubicBezTo>
                  <a:pt x="282758" y="450433"/>
                  <a:pt x="290699" y="458374"/>
                  <a:pt x="300492" y="458374"/>
                </a:cubicBezTo>
                <a:lnTo>
                  <a:pt x="301724" y="458374"/>
                </a:lnTo>
                <a:cubicBezTo>
                  <a:pt x="311561" y="457842"/>
                  <a:pt x="319137" y="449497"/>
                  <a:pt x="318719" y="439654"/>
                </a:cubicBezTo>
                <a:lnTo>
                  <a:pt x="318719" y="229556"/>
                </a:lnTo>
                <a:cubicBezTo>
                  <a:pt x="318960" y="227346"/>
                  <a:pt x="318960" y="225116"/>
                  <a:pt x="318719" y="222906"/>
                </a:cubicBezTo>
                <a:cubicBezTo>
                  <a:pt x="315903" y="213383"/>
                  <a:pt x="305901" y="207947"/>
                  <a:pt x="296379" y="210762"/>
                </a:cubicBezTo>
                <a:cubicBezTo>
                  <a:pt x="288800" y="213004"/>
                  <a:pt x="283573" y="219930"/>
                  <a:pt x="283497" y="227832"/>
                </a:cubicBezTo>
                <a:lnTo>
                  <a:pt x="283497" y="440640"/>
                </a:lnTo>
                <a:close/>
                <a:moveTo>
                  <a:pt x="194088" y="440640"/>
                </a:moveTo>
                <a:cubicBezTo>
                  <a:pt x="194088" y="450433"/>
                  <a:pt x="202028" y="458374"/>
                  <a:pt x="211822" y="458374"/>
                </a:cubicBezTo>
                <a:lnTo>
                  <a:pt x="215517" y="458374"/>
                </a:lnTo>
                <a:cubicBezTo>
                  <a:pt x="225220" y="457714"/>
                  <a:pt x="232582" y="449364"/>
                  <a:pt x="232019" y="439654"/>
                </a:cubicBezTo>
                <a:lnTo>
                  <a:pt x="232019" y="229310"/>
                </a:lnTo>
                <a:cubicBezTo>
                  <a:pt x="232513" y="227204"/>
                  <a:pt x="232513" y="225012"/>
                  <a:pt x="232019" y="222906"/>
                </a:cubicBezTo>
                <a:cubicBezTo>
                  <a:pt x="229874" y="215059"/>
                  <a:pt x="222665" y="209677"/>
                  <a:pt x="214532" y="209852"/>
                </a:cubicBezTo>
                <a:cubicBezTo>
                  <a:pt x="204698" y="210120"/>
                  <a:pt x="196906" y="218242"/>
                  <a:pt x="197044" y="228078"/>
                </a:cubicBezTo>
                <a:lnTo>
                  <a:pt x="197044" y="440640"/>
                </a:lnTo>
                <a:close/>
                <a:moveTo>
                  <a:pt x="105419" y="440640"/>
                </a:moveTo>
                <a:cubicBezTo>
                  <a:pt x="105419" y="450433"/>
                  <a:pt x="113358" y="458374"/>
                  <a:pt x="123153" y="458374"/>
                </a:cubicBezTo>
                <a:lnTo>
                  <a:pt x="123153" y="458374"/>
                </a:lnTo>
                <a:cubicBezTo>
                  <a:pt x="132794" y="458943"/>
                  <a:pt x="141071" y="451588"/>
                  <a:pt x="141641" y="441948"/>
                </a:cubicBezTo>
                <a:cubicBezTo>
                  <a:pt x="141686" y="441184"/>
                  <a:pt x="141681" y="440418"/>
                  <a:pt x="141625" y="439654"/>
                </a:cubicBezTo>
                <a:lnTo>
                  <a:pt x="141625" y="229310"/>
                </a:lnTo>
                <a:cubicBezTo>
                  <a:pt x="142119" y="227204"/>
                  <a:pt x="142119" y="225012"/>
                  <a:pt x="141625" y="222906"/>
                </a:cubicBezTo>
                <a:cubicBezTo>
                  <a:pt x="139427" y="213362"/>
                  <a:pt x="129908" y="207407"/>
                  <a:pt x="120363" y="209605"/>
                </a:cubicBezTo>
                <a:cubicBezTo>
                  <a:pt x="111876" y="211560"/>
                  <a:pt x="106065" y="219389"/>
                  <a:pt x="106650" y="228078"/>
                </a:cubicBezTo>
                <a:lnTo>
                  <a:pt x="106650" y="440640"/>
                </a:lnTo>
                <a:close/>
              </a:path>
            </a:pathLst>
          </a:custGeom>
          <a:solidFill>
            <a:schemeClr val="tx1">
              <a:lumMod val="50000"/>
              <a:lumOff val="50000"/>
            </a:schemeClr>
          </a:solidFill>
          <a:ln w="9525" cap="flat">
            <a:noFill/>
            <a:prstDash val="solid"/>
            <a:miter/>
          </a:ln>
        </p:spPr>
        <p:txBody>
          <a:bodyPr rtlCol="0" anchor="ctr"/>
          <a:lstStyle/>
          <a:p>
            <a:pPr rtl="0"/>
            <a:endParaRPr lang="ko-KR" altLang="en-ZA" dirty="0">
              <a:latin typeface="맑은 고딕" panose="020B0503020000020004" pitchFamily="50" charset="-127"/>
              <a:ea typeface="맑은 고딕" panose="020B0503020000020004" pitchFamily="50" charset="-127"/>
            </a:endParaRPr>
          </a:p>
        </p:txBody>
      </p:sp>
      <p:sp>
        <p:nvSpPr>
          <p:cNvPr id="14" name="텍스트 상자 13">
            <a:extLst>
              <a:ext uri="{FF2B5EF4-FFF2-40B4-BE49-F238E27FC236}">
                <a16:creationId xmlns:a16="http://schemas.microsoft.com/office/drawing/2014/main" id="{7EAFFD73-4869-4CC3-8C60-E7C58E91DDE1}"/>
              </a:ext>
            </a:extLst>
          </p:cNvPr>
          <p:cNvSpPr txBox="1"/>
          <p:nvPr/>
        </p:nvSpPr>
        <p:spPr>
          <a:xfrm>
            <a:off x="9050314" y="3438858"/>
            <a:ext cx="3005231" cy="400110"/>
          </a:xfrm>
          <a:prstGeom prst="rect">
            <a:avLst/>
          </a:prstGeom>
          <a:solidFill>
            <a:schemeClr val="bg1"/>
          </a:solidFill>
        </p:spPr>
        <p:txBody>
          <a:bodyPr wrap="square" rtlCol="0">
            <a:spAutoFit/>
          </a:bodyPr>
          <a:lstStyle/>
          <a:p>
            <a:pPr algn="ctr" rtl="0"/>
            <a:r>
              <a:rPr lang="ko-KR" altLang="en-US" sz="2000" b="1" dirty="0">
                <a:latin typeface="맑은 고딕" panose="020B0503020000020004" pitchFamily="50" charset="-127"/>
                <a:ea typeface="맑은 고딕" panose="020B0503020000020004" pitchFamily="50" charset="-127"/>
              </a:rPr>
              <a:t>회사 로고</a:t>
            </a:r>
            <a:endParaRPr lang="ko-KR" altLang="en-ZA" sz="2000" b="1" dirty="0">
              <a:latin typeface="맑은 고딕" panose="020B0503020000020004" pitchFamily="50" charset="-127"/>
              <a:ea typeface="맑은 고딕" panose="020B0503020000020004" pitchFamily="50" charset="-127"/>
            </a:endParaRPr>
          </a:p>
        </p:txBody>
      </p:sp>
      <p:cxnSp>
        <p:nvCxnSpPr>
          <p:cNvPr id="52" name="직선 연결선(S) 51" title="구분선">
            <a:extLst>
              <a:ext uri="{FF2B5EF4-FFF2-40B4-BE49-F238E27FC236}">
                <a16:creationId xmlns:a16="http://schemas.microsoft.com/office/drawing/2014/main" id="{C3FAA6A7-F6DD-4888-9C91-27DCE5E7C10D}"/>
              </a:ext>
            </a:extLst>
          </p:cNvPr>
          <p:cNvCxnSpPr>
            <a:cxnSpLocks/>
          </p:cNvCxnSpPr>
          <p:nvPr/>
        </p:nvCxnSpPr>
        <p:spPr>
          <a:xfrm>
            <a:off x="9693151" y="3945264"/>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텍스트 상자 9">
            <a:extLst>
              <a:ext uri="{FF2B5EF4-FFF2-40B4-BE49-F238E27FC236}">
                <a16:creationId xmlns:a16="http://schemas.microsoft.com/office/drawing/2014/main" id="{DBE590BD-3E87-43CE-BDCC-A6A81A224642}"/>
              </a:ext>
            </a:extLst>
          </p:cNvPr>
          <p:cNvSpPr txBox="1"/>
          <p:nvPr/>
        </p:nvSpPr>
        <p:spPr>
          <a:xfrm>
            <a:off x="9050314" y="4058430"/>
            <a:ext cx="3005231" cy="1415772"/>
          </a:xfrm>
          <a:prstGeom prst="rect">
            <a:avLst/>
          </a:prstGeom>
          <a:noFill/>
        </p:spPr>
        <p:txBody>
          <a:bodyPr wrap="square" rtlCol="0">
            <a:spAutoFit/>
          </a:bodyPr>
          <a:lstStyle/>
          <a:p>
            <a:pPr algn="ctr"/>
            <a:r>
              <a:rPr lang="ko-KR" altLang="en-US" sz="1600" b="1" dirty="0">
                <a:latin typeface="맑은 고딕" panose="020B0503020000020004" pitchFamily="50" charset="-127"/>
                <a:ea typeface="맑은 고딕" panose="020B0503020000020004" pitchFamily="50" charset="-127"/>
              </a:rPr>
              <a:t>마스터 슬라이드</a:t>
            </a:r>
            <a:r>
              <a:rPr lang="ko-KR" altLang="en-US" sz="1600" dirty="0">
                <a:latin typeface="맑은 고딕" panose="020B0503020000020004" pitchFamily="50" charset="-127"/>
                <a:ea typeface="맑은 고딕" panose="020B0503020000020004" pitchFamily="50" charset="-127"/>
              </a:rPr>
              <a:t>에 회사 로고 삽입</a:t>
            </a:r>
            <a:br>
              <a:rPr lang="ko-KR" altLang="en-GB" dirty="0">
                <a:latin typeface="맑은 고딕" panose="020B0503020000020004" pitchFamily="50" charset="-127"/>
                <a:ea typeface="맑은 고딕" panose="020B0503020000020004" pitchFamily="50" charset="-127"/>
              </a:rPr>
            </a:br>
            <a:r>
              <a:rPr lang="ko-KR" altLang="en-US"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보기 </a:t>
            </a:r>
            <a:r>
              <a:rPr lang="ko-KR" altLang="en-US" sz="1200" dirty="0">
                <a:latin typeface="맑은 고딕" panose="020B0503020000020004" pitchFamily="50" charset="-127"/>
                <a:ea typeface="맑은 고딕" panose="020B0503020000020004" pitchFamily="50" charset="-127"/>
                <a:sym typeface="Wingdings" panose="05000000000000000000" pitchFamily="2" charset="2"/>
              </a:rPr>
              <a:t></a:t>
            </a:r>
            <a:r>
              <a:rPr lang="ko-KR" altLang="en-US" sz="1200" dirty="0">
                <a:latin typeface="맑은 고딕" panose="020B0503020000020004" pitchFamily="50" charset="-127"/>
                <a:ea typeface="맑은 고딕" panose="020B0503020000020004" pitchFamily="50" charset="-127"/>
              </a:rPr>
              <a:t> 슬라이드 마스터</a:t>
            </a:r>
            <a:endParaRPr lang="en-US" altLang="ko-KR" sz="1200" dirty="0">
              <a:latin typeface="맑은 고딕" panose="020B0503020000020004" pitchFamily="50" charset="-127"/>
              <a:ea typeface="맑은 고딕" panose="020B0503020000020004" pitchFamily="50" charset="-127"/>
            </a:endParaRPr>
          </a:p>
          <a:p>
            <a:pPr algn="ctr"/>
            <a:br>
              <a:rPr lang="ko-KR" altLang="en-GB" sz="1200" dirty="0">
                <a:latin typeface="맑은 고딕" panose="020B0503020000020004" pitchFamily="50" charset="-127"/>
                <a:ea typeface="맑은 고딕" panose="020B0503020000020004" pitchFamily="50" charset="-127"/>
              </a:rPr>
            </a:br>
            <a:r>
              <a:rPr lang="ko-KR" altLang="en-US" sz="1200" dirty="0">
                <a:latin typeface="맑은 고딕" panose="020B0503020000020004" pitchFamily="50" charset="-127"/>
                <a:ea typeface="맑은 고딕" panose="020B0503020000020004" pitchFamily="50" charset="-127"/>
              </a:rPr>
              <a:t>개체 틀을 제거하고 현재 로고를 넣거나 텍스트를 편집합니다</a:t>
            </a:r>
            <a:r>
              <a:rPr lang="en-US" altLang="ko-KR" sz="1200" dirty="0">
                <a:latin typeface="맑은 고딕" panose="020B0503020000020004" pitchFamily="50" charset="-127"/>
                <a:ea typeface="맑은 고딕" panose="020B0503020000020004" pitchFamily="50" charset="-127"/>
              </a:rPr>
              <a:t>.</a:t>
            </a:r>
            <a:endParaRPr lang="ko-KR" altLang="en-ZA" dirty="0">
              <a:latin typeface="맑은 고딕" panose="020B0503020000020004" pitchFamily="50" charset="-127"/>
              <a:ea typeface="맑은 고딕" panose="020B0503020000020004" pitchFamily="50" charset="-127"/>
            </a:endParaRPr>
          </a:p>
        </p:txBody>
      </p:sp>
      <p:pic>
        <p:nvPicPr>
          <p:cNvPr id="34" name="그래픽 33" title="아이콘 클릭">
            <a:extLst>
              <a:ext uri="{FF2B5EF4-FFF2-40B4-BE49-F238E27FC236}">
                <a16:creationId xmlns:a16="http://schemas.microsoft.com/office/drawing/2014/main" id="{CD918641-0E9F-47D8-845F-9A6E26FAFE5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14331" y="4668435"/>
            <a:ext cx="199025" cy="199025"/>
          </a:xfrm>
          <a:prstGeom prst="rect">
            <a:avLst/>
          </a:prstGeom>
        </p:spPr>
      </p:pic>
      <p:sp>
        <p:nvSpPr>
          <p:cNvPr id="8" name="그래픽 6" title="서식 파일 지침 화살표">
            <a:extLst>
              <a:ext uri="{FF2B5EF4-FFF2-40B4-BE49-F238E27FC236}">
                <a16:creationId xmlns:a16="http://schemas.microsoft.com/office/drawing/2014/main" id="{B380D939-B966-40C5-8110-A8705AE6EE34}"/>
              </a:ext>
            </a:extLst>
          </p:cNvPr>
          <p:cNvSpPr/>
          <p:nvPr/>
        </p:nvSpPr>
        <p:spPr>
          <a:xfrm rot="16200000" flipH="1">
            <a:off x="9522270" y="5285483"/>
            <a:ext cx="907492" cy="984181"/>
          </a:xfrm>
          <a:custGeom>
            <a:avLst/>
            <a:gdLst>
              <a:gd name="connsiteX0" fmla="*/ 626791 w 676275"/>
              <a:gd name="connsiteY0" fmla="*/ 456724 h 666750"/>
              <a:gd name="connsiteX1" fmla="*/ 624886 w 676275"/>
              <a:gd name="connsiteY1" fmla="*/ 459581 h 666750"/>
              <a:gd name="connsiteX2" fmla="*/ 500108 w 676275"/>
              <a:gd name="connsiteY2" fmla="*/ 418624 h 666750"/>
              <a:gd name="connsiteX3" fmla="*/ 465818 w 676275"/>
              <a:gd name="connsiteY3" fmla="*/ 415766 h 666750"/>
              <a:gd name="connsiteX4" fmla="*/ 470581 w 676275"/>
              <a:gd name="connsiteY4" fmla="*/ 433864 h 666750"/>
              <a:gd name="connsiteX5" fmla="*/ 605836 w 676275"/>
              <a:gd name="connsiteY5" fmla="*/ 480536 h 666750"/>
              <a:gd name="connsiteX6" fmla="*/ 544876 w 676275"/>
              <a:gd name="connsiteY6" fmla="*/ 507206 h 666750"/>
              <a:gd name="connsiteX7" fmla="*/ 475343 w 676275"/>
              <a:gd name="connsiteY7" fmla="*/ 516731 h 666750"/>
              <a:gd name="connsiteX8" fmla="*/ 456293 w 676275"/>
              <a:gd name="connsiteY8" fmla="*/ 515779 h 666750"/>
              <a:gd name="connsiteX9" fmla="*/ 446768 w 676275"/>
              <a:gd name="connsiteY9" fmla="*/ 514826 h 666750"/>
              <a:gd name="connsiteX10" fmla="*/ 442958 w 676275"/>
              <a:gd name="connsiteY10" fmla="*/ 514826 h 666750"/>
              <a:gd name="connsiteX11" fmla="*/ 441053 w 676275"/>
              <a:gd name="connsiteY11" fmla="*/ 514826 h 666750"/>
              <a:gd name="connsiteX12" fmla="*/ 440101 w 676275"/>
              <a:gd name="connsiteY12" fmla="*/ 514826 h 666750"/>
              <a:gd name="connsiteX13" fmla="*/ 422003 w 676275"/>
              <a:gd name="connsiteY13" fmla="*/ 511016 h 666750"/>
              <a:gd name="connsiteX14" fmla="*/ 406763 w 676275"/>
              <a:gd name="connsiteY14" fmla="*/ 507206 h 666750"/>
              <a:gd name="connsiteX15" fmla="*/ 339136 w 676275"/>
              <a:gd name="connsiteY15" fmla="*/ 472916 h 666750"/>
              <a:gd name="connsiteX16" fmla="*/ 220073 w 676275"/>
              <a:gd name="connsiteY16" fmla="*/ 348139 h 666750"/>
              <a:gd name="connsiteX17" fmla="*/ 132443 w 676275"/>
              <a:gd name="connsiteY17" fmla="*/ 202406 h 666750"/>
              <a:gd name="connsiteX18" fmla="*/ 56243 w 676275"/>
              <a:gd name="connsiteY18" fmla="*/ 22384 h 666750"/>
              <a:gd name="connsiteX19" fmla="*/ 27668 w 676275"/>
              <a:gd name="connsiteY19" fmla="*/ 7144 h 666750"/>
              <a:gd name="connsiteX20" fmla="*/ 7666 w 676275"/>
              <a:gd name="connsiteY20" fmla="*/ 18574 h 666750"/>
              <a:gd name="connsiteX21" fmla="*/ 171496 w 676275"/>
              <a:gd name="connsiteY21" fmla="*/ 346234 h 666750"/>
              <a:gd name="connsiteX22" fmla="*/ 299131 w 676275"/>
              <a:gd name="connsiteY22" fmla="*/ 481489 h 666750"/>
              <a:gd name="connsiteX23" fmla="*/ 467723 w 676275"/>
              <a:gd name="connsiteY23" fmla="*/ 543401 h 666750"/>
              <a:gd name="connsiteX24" fmla="*/ 576308 w 676275"/>
              <a:gd name="connsiteY24" fmla="*/ 531971 h 666750"/>
              <a:gd name="connsiteX25" fmla="*/ 510586 w 676275"/>
              <a:gd name="connsiteY25" fmla="*/ 642461 h 666750"/>
              <a:gd name="connsiteX26" fmla="*/ 524873 w 676275"/>
              <a:gd name="connsiteY26" fmla="*/ 661511 h 666750"/>
              <a:gd name="connsiteX27" fmla="*/ 556306 w 676275"/>
              <a:gd name="connsiteY27" fmla="*/ 659606 h 666750"/>
              <a:gd name="connsiteX28" fmla="*/ 660128 w 676275"/>
              <a:gd name="connsiteY28" fmla="*/ 490061 h 666750"/>
              <a:gd name="connsiteX29" fmla="*/ 669653 w 676275"/>
              <a:gd name="connsiteY29" fmla="*/ 482441 h 666750"/>
              <a:gd name="connsiteX30" fmla="*/ 668701 w 676275"/>
              <a:gd name="connsiteY30" fmla="*/ 476726 h 666750"/>
              <a:gd name="connsiteX31" fmla="*/ 670606 w 676275"/>
              <a:gd name="connsiteY31" fmla="*/ 473869 h 666750"/>
              <a:gd name="connsiteX32" fmla="*/ 626791 w 676275"/>
              <a:gd name="connsiteY32" fmla="*/ 456724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6275" h="666750">
                <a:moveTo>
                  <a:pt x="626791" y="456724"/>
                </a:moveTo>
                <a:cubicBezTo>
                  <a:pt x="625838" y="457676"/>
                  <a:pt x="625838" y="458629"/>
                  <a:pt x="624886" y="459581"/>
                </a:cubicBezTo>
                <a:cubicBezTo>
                  <a:pt x="582023" y="450056"/>
                  <a:pt x="540113" y="436721"/>
                  <a:pt x="500108" y="418624"/>
                </a:cubicBezTo>
                <a:cubicBezTo>
                  <a:pt x="490583" y="413861"/>
                  <a:pt x="476296" y="410051"/>
                  <a:pt x="465818" y="415766"/>
                </a:cubicBezTo>
                <a:cubicBezTo>
                  <a:pt x="456293" y="421481"/>
                  <a:pt x="463913" y="431006"/>
                  <a:pt x="470581" y="433864"/>
                </a:cubicBezTo>
                <a:cubicBezTo>
                  <a:pt x="514396" y="453866"/>
                  <a:pt x="559163" y="469106"/>
                  <a:pt x="605836" y="480536"/>
                </a:cubicBezTo>
                <a:cubicBezTo>
                  <a:pt x="586786" y="491966"/>
                  <a:pt x="566783" y="501491"/>
                  <a:pt x="544876" y="507206"/>
                </a:cubicBezTo>
                <a:cubicBezTo>
                  <a:pt x="522968" y="513874"/>
                  <a:pt x="496298" y="516731"/>
                  <a:pt x="475343" y="516731"/>
                </a:cubicBezTo>
                <a:cubicBezTo>
                  <a:pt x="468676" y="516731"/>
                  <a:pt x="462961" y="516731"/>
                  <a:pt x="456293" y="515779"/>
                </a:cubicBezTo>
                <a:cubicBezTo>
                  <a:pt x="453436" y="515779"/>
                  <a:pt x="449626" y="514826"/>
                  <a:pt x="446768" y="514826"/>
                </a:cubicBezTo>
                <a:cubicBezTo>
                  <a:pt x="445816" y="514826"/>
                  <a:pt x="443911" y="514826"/>
                  <a:pt x="442958" y="514826"/>
                </a:cubicBezTo>
                <a:cubicBezTo>
                  <a:pt x="442006" y="514826"/>
                  <a:pt x="442006" y="514826"/>
                  <a:pt x="441053" y="514826"/>
                </a:cubicBezTo>
                <a:cubicBezTo>
                  <a:pt x="441053" y="514826"/>
                  <a:pt x="440101" y="514826"/>
                  <a:pt x="440101" y="514826"/>
                </a:cubicBezTo>
                <a:cubicBezTo>
                  <a:pt x="434386" y="513874"/>
                  <a:pt x="427718" y="512921"/>
                  <a:pt x="422003" y="511016"/>
                </a:cubicBezTo>
                <a:cubicBezTo>
                  <a:pt x="414383" y="509111"/>
                  <a:pt x="413431" y="509111"/>
                  <a:pt x="406763" y="507206"/>
                </a:cubicBezTo>
                <a:cubicBezTo>
                  <a:pt x="382951" y="499586"/>
                  <a:pt x="361043" y="488156"/>
                  <a:pt x="339136" y="472916"/>
                </a:cubicBezTo>
                <a:cubicBezTo>
                  <a:pt x="292463" y="439579"/>
                  <a:pt x="253411" y="394811"/>
                  <a:pt x="220073" y="348139"/>
                </a:cubicBezTo>
                <a:cubicBezTo>
                  <a:pt x="186736" y="302419"/>
                  <a:pt x="157208" y="252889"/>
                  <a:pt x="132443" y="202406"/>
                </a:cubicBezTo>
                <a:cubicBezTo>
                  <a:pt x="103868" y="144304"/>
                  <a:pt x="79103" y="83344"/>
                  <a:pt x="56243" y="22384"/>
                </a:cubicBezTo>
                <a:cubicBezTo>
                  <a:pt x="52433" y="11906"/>
                  <a:pt x="38146" y="8096"/>
                  <a:pt x="27668" y="7144"/>
                </a:cubicBezTo>
                <a:cubicBezTo>
                  <a:pt x="21953" y="7144"/>
                  <a:pt x="3856" y="8096"/>
                  <a:pt x="7666" y="18574"/>
                </a:cubicBezTo>
                <a:cubicBezTo>
                  <a:pt x="50528" y="132874"/>
                  <a:pt x="99106" y="247174"/>
                  <a:pt x="171496" y="346234"/>
                </a:cubicBezTo>
                <a:cubicBezTo>
                  <a:pt x="207691" y="395764"/>
                  <a:pt x="249601" y="444341"/>
                  <a:pt x="299131" y="481489"/>
                </a:cubicBezTo>
                <a:cubicBezTo>
                  <a:pt x="348661" y="517684"/>
                  <a:pt x="406763" y="538639"/>
                  <a:pt x="467723" y="543401"/>
                </a:cubicBezTo>
                <a:cubicBezTo>
                  <a:pt x="503918" y="545306"/>
                  <a:pt x="541066" y="542449"/>
                  <a:pt x="576308" y="531971"/>
                </a:cubicBezTo>
                <a:cubicBezTo>
                  <a:pt x="553448" y="568166"/>
                  <a:pt x="531541" y="605314"/>
                  <a:pt x="510586" y="642461"/>
                </a:cubicBezTo>
                <a:cubicBezTo>
                  <a:pt x="505823" y="651986"/>
                  <a:pt x="517253" y="658654"/>
                  <a:pt x="524873" y="661511"/>
                </a:cubicBezTo>
                <a:cubicBezTo>
                  <a:pt x="531541" y="664369"/>
                  <a:pt x="551543" y="668179"/>
                  <a:pt x="556306" y="659606"/>
                </a:cubicBezTo>
                <a:cubicBezTo>
                  <a:pt x="588691" y="601504"/>
                  <a:pt x="622981" y="545306"/>
                  <a:pt x="660128" y="490061"/>
                </a:cubicBezTo>
                <a:cubicBezTo>
                  <a:pt x="664891" y="489109"/>
                  <a:pt x="668701" y="487204"/>
                  <a:pt x="669653" y="482441"/>
                </a:cubicBezTo>
                <a:cubicBezTo>
                  <a:pt x="670606" y="480536"/>
                  <a:pt x="669653" y="478631"/>
                  <a:pt x="668701" y="476726"/>
                </a:cubicBezTo>
                <a:cubicBezTo>
                  <a:pt x="669653" y="475774"/>
                  <a:pt x="669653" y="474821"/>
                  <a:pt x="670606" y="473869"/>
                </a:cubicBezTo>
                <a:cubicBezTo>
                  <a:pt x="683941" y="457676"/>
                  <a:pt x="636316" y="443389"/>
                  <a:pt x="626791" y="456724"/>
                </a:cubicBezTo>
                <a:close/>
              </a:path>
            </a:pathLst>
          </a:custGeom>
          <a:solidFill>
            <a:srgbClr val="231F20"/>
          </a:solidFill>
          <a:ln w="9525" cap="flat">
            <a:noFill/>
            <a:prstDash val="solid"/>
            <a:miter/>
          </a:ln>
        </p:spPr>
        <p:txBody>
          <a:bodyPr rtlCol="0" anchor="ctr"/>
          <a:lstStyle/>
          <a:p>
            <a:pPr rtl="0"/>
            <a:endParaRPr lang="ko-KR" altLang="en-ZA" dirty="0">
              <a:latin typeface="맑은 고딕" panose="020B0503020000020004" pitchFamily="50" charset="-127"/>
              <a:ea typeface="맑은 고딕" panose="020B0503020000020004" pitchFamily="50" charset="-127"/>
            </a:endParaRPr>
          </a:p>
        </p:txBody>
      </p:sp>
      <p:sp>
        <p:nvSpPr>
          <p:cNvPr id="2" name="슬라이드 번호 개체 틀 1">
            <a:extLst>
              <a:ext uri="{FF2B5EF4-FFF2-40B4-BE49-F238E27FC236}">
                <a16:creationId xmlns:a16="http://schemas.microsoft.com/office/drawing/2014/main" id="{88DC1F28-E3FD-416B-8C76-7556A49440F5}"/>
              </a:ext>
            </a:extLst>
          </p:cNvPr>
          <p:cNvSpPr>
            <a:spLocks noGrp="1"/>
          </p:cNvSpPr>
          <p:nvPr>
            <p:ph type="sldNum" sz="quarter" idx="11"/>
          </p:nvPr>
        </p:nvSpPr>
        <p:spPr/>
        <p:txBody>
          <a:bodyPr rtlCol="0"/>
          <a:lstStyle/>
          <a:p>
            <a:pPr rtl="0"/>
            <a:fld id="{4B73C415-D670-4716-A5EC-CC4D52CA2BAC}" type="slidenum">
              <a:rPr lang="en-ZA" altLang="ko-KR" smtClean="0"/>
              <a:pPr rtl="0"/>
              <a:t>32</a:t>
            </a:fld>
            <a:endParaRPr lang="ko-KR" altLang="en-ZA" dirty="0"/>
          </a:p>
        </p:txBody>
      </p:sp>
      <p:sp>
        <p:nvSpPr>
          <p:cNvPr id="32" name="그래픽 18" title="서식 파일 지침 화살표">
            <a:extLst>
              <a:ext uri="{FF2B5EF4-FFF2-40B4-BE49-F238E27FC236}">
                <a16:creationId xmlns:a16="http://schemas.microsoft.com/office/drawing/2014/main" id="{1C423936-E785-4AA4-AE30-B44E99C3D5C5}"/>
              </a:ext>
            </a:extLst>
          </p:cNvPr>
          <p:cNvSpPr/>
          <p:nvPr/>
        </p:nvSpPr>
        <p:spPr>
          <a:xfrm rot="5780139" flipV="1">
            <a:off x="3669280" y="4501078"/>
            <a:ext cx="659696" cy="821727"/>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ko-KR" altLang="en-ZA"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88674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개체 틀 7" descr="환경 나뭇잎">
            <a:extLst>
              <a:ext uri="{FF2B5EF4-FFF2-40B4-BE49-F238E27FC236}">
                <a16:creationId xmlns:a16="http://schemas.microsoft.com/office/drawing/2014/main" id="{C6EF0DE7-33B5-D141-BBF6-CAB5BBE6411B}"/>
              </a:ext>
            </a:extLst>
          </p:cNvPr>
          <p:cNvPicPr>
            <a:picLocks noGrp="1" noChangeAspect="1"/>
          </p:cNvPicPr>
          <p:nvPr>
            <p:ph type="pic" sz="quarter" idx="12"/>
          </p:nvPr>
        </p:nvPicPr>
        <p:blipFill>
          <a:blip r:embed="rId3"/>
          <a:srcRect l="11" r="11"/>
          <a:stretch>
            <a:fillRect/>
          </a:stretch>
        </p:blipFill>
        <p:spPr/>
      </p:pic>
      <p:sp>
        <p:nvSpPr>
          <p:cNvPr id="3" name="제목 2">
            <a:extLst>
              <a:ext uri="{FF2B5EF4-FFF2-40B4-BE49-F238E27FC236}">
                <a16:creationId xmlns:a16="http://schemas.microsoft.com/office/drawing/2014/main" id="{EBDC24D3-EEF0-4B69-A174-E4DFF7884894}"/>
              </a:ext>
            </a:extLst>
          </p:cNvPr>
          <p:cNvSpPr>
            <a:spLocks noGrp="1"/>
          </p:cNvSpPr>
          <p:nvPr>
            <p:ph type="ctrTitle"/>
          </p:nvPr>
        </p:nvSpPr>
        <p:spPr/>
        <p:txBody>
          <a:bodyPr rtlCol="0"/>
          <a:lstStyle/>
          <a:p>
            <a:pPr rtl="0"/>
            <a:r>
              <a:rPr lang="ko-KR" altLang="en-US" dirty="0"/>
              <a:t>감사합니다</a:t>
            </a:r>
            <a:r>
              <a:rPr lang="en-US" altLang="ko-KR" dirty="0"/>
              <a:t>!</a:t>
            </a:r>
            <a:endParaRPr lang="ko-KR" altLang="en-ZA" dirty="0"/>
          </a:p>
        </p:txBody>
      </p:sp>
      <p:cxnSp>
        <p:nvCxnSpPr>
          <p:cNvPr id="5" name="직선 연결선(S) 4" descr="구분선">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그림 개체 틀 28">
            <a:extLst>
              <a:ext uri="{FF2B5EF4-FFF2-40B4-BE49-F238E27FC236}">
                <a16:creationId xmlns:a16="http://schemas.microsoft.com/office/drawing/2014/main" id="{F7A1C9A3-D9CA-3245-A622-A160A2C4AC84}"/>
              </a:ext>
            </a:extLst>
          </p:cNvPr>
          <p:cNvPicPr>
            <a:picLocks noGrp="1" noChangeAspect="1"/>
          </p:cNvPicPr>
          <p:nvPr>
            <p:ph type="pic" sz="quarter" idx="15"/>
          </p:nvPr>
        </p:nvPicPr>
        <p:blipFill>
          <a:blip r:embed="rId4"/>
          <a:stretch>
            <a:fillRect/>
          </a:stretch>
        </p:blipFill>
        <p:spPr>
          <a:xfrm>
            <a:off x="8065008" y="2591534"/>
            <a:ext cx="1344168" cy="696523"/>
          </a:xfrm>
        </p:spPr>
      </p:pic>
      <p:sp>
        <p:nvSpPr>
          <p:cNvPr id="7" name="부제목 6">
            <a:extLst>
              <a:ext uri="{FF2B5EF4-FFF2-40B4-BE49-F238E27FC236}">
                <a16:creationId xmlns:a16="http://schemas.microsoft.com/office/drawing/2014/main" id="{ACCCCDAD-0E0B-437F-8CAA-0536470B2E2F}"/>
              </a:ext>
            </a:extLst>
          </p:cNvPr>
          <p:cNvSpPr>
            <a:spLocks noGrp="1"/>
          </p:cNvSpPr>
          <p:nvPr>
            <p:ph type="subTitle" idx="1"/>
          </p:nvPr>
        </p:nvSpPr>
        <p:spPr/>
        <p:txBody>
          <a:bodyPr rtlCol="0"/>
          <a:lstStyle/>
          <a:p>
            <a:pPr rtl="0"/>
            <a:r>
              <a:rPr lang="ko-KR" altLang="en-US" dirty="0"/>
              <a:t>조지민</a:t>
            </a:r>
            <a:endParaRPr lang="ko-KR" altLang="en-ZA" dirty="0"/>
          </a:p>
        </p:txBody>
      </p:sp>
      <p:pic>
        <p:nvPicPr>
          <p:cNvPr id="13" name="그래픽 12" descr="사용자" title="아이콘 - 발표자 이름">
            <a:extLst>
              <a:ext uri="{FF2B5EF4-FFF2-40B4-BE49-F238E27FC236}">
                <a16:creationId xmlns:a16="http://schemas.microsoft.com/office/drawing/2014/main" id="{708AF784-88DE-4E89-A28B-BECD54FC11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886690"/>
            <a:ext cx="164463" cy="164463"/>
          </a:xfrm>
          <a:prstGeom prst="rect">
            <a:avLst/>
          </a:prstGeom>
        </p:spPr>
      </p:pic>
      <p:sp>
        <p:nvSpPr>
          <p:cNvPr id="9" name="텍스트 개체 틀 8">
            <a:extLst>
              <a:ext uri="{FF2B5EF4-FFF2-40B4-BE49-F238E27FC236}">
                <a16:creationId xmlns:a16="http://schemas.microsoft.com/office/drawing/2014/main" id="{650F9D0C-7F14-4B83-A0A3-5710128C815A}"/>
              </a:ext>
            </a:extLst>
          </p:cNvPr>
          <p:cNvSpPr>
            <a:spLocks noGrp="1"/>
          </p:cNvSpPr>
          <p:nvPr>
            <p:ph type="body" sz="quarter" idx="13"/>
          </p:nvPr>
        </p:nvSpPr>
        <p:spPr/>
        <p:txBody>
          <a:bodyPr rtlCol="0"/>
          <a:lstStyle/>
          <a:p>
            <a:pPr rtl="0"/>
            <a:r>
              <a:rPr lang="en-US" altLang="ko-KR" dirty="0"/>
              <a:t>+1 23 987 6554</a:t>
            </a:r>
          </a:p>
        </p:txBody>
      </p:sp>
      <p:pic>
        <p:nvPicPr>
          <p:cNvPr id="15" name="그래픽 14" descr="휴대폰" title="아이콘 - 발표자 전화 번호">
            <a:extLst>
              <a:ext uri="{FF2B5EF4-FFF2-40B4-BE49-F238E27FC236}">
                <a16:creationId xmlns:a16="http://schemas.microsoft.com/office/drawing/2014/main" id="{E276E47B-4C08-4FEC-AAE8-3DCCBA7EE72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196776"/>
            <a:ext cx="164463" cy="164463"/>
          </a:xfrm>
          <a:prstGeom prst="rect">
            <a:avLst/>
          </a:prstGeom>
        </p:spPr>
      </p:pic>
      <p:sp>
        <p:nvSpPr>
          <p:cNvPr id="10" name="텍스트 개체 틀 9">
            <a:extLst>
              <a:ext uri="{FF2B5EF4-FFF2-40B4-BE49-F238E27FC236}">
                <a16:creationId xmlns:a16="http://schemas.microsoft.com/office/drawing/2014/main" id="{2EF9E03C-A81E-4083-9F20-EF8FFAF5914D}"/>
              </a:ext>
            </a:extLst>
          </p:cNvPr>
          <p:cNvSpPr>
            <a:spLocks noGrp="1"/>
          </p:cNvSpPr>
          <p:nvPr>
            <p:ph type="body" sz="quarter" idx="14"/>
          </p:nvPr>
        </p:nvSpPr>
        <p:spPr/>
        <p:txBody>
          <a:bodyPr rtlCol="0"/>
          <a:lstStyle/>
          <a:p>
            <a:pPr rtl="0"/>
            <a:r>
              <a:rPr lang="ko-KR" altLang="en-US" dirty="0"/>
              <a:t>지민</a:t>
            </a:r>
            <a:r>
              <a:rPr lang="en-US" altLang="ko-KR" dirty="0"/>
              <a:t>@email.com</a:t>
            </a:r>
          </a:p>
        </p:txBody>
      </p:sp>
      <p:pic>
        <p:nvPicPr>
          <p:cNvPr id="14" name="그래픽 13" descr="봉투" title="발표자 전자 메일 아이콘">
            <a:extLst>
              <a:ext uri="{FF2B5EF4-FFF2-40B4-BE49-F238E27FC236}">
                <a16:creationId xmlns:a16="http://schemas.microsoft.com/office/drawing/2014/main" id="{4F2D4997-93AD-4A62-8488-4572923DB81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84624" y="4530964"/>
            <a:ext cx="164463" cy="164463"/>
          </a:xfrm>
          <a:prstGeom prst="rect">
            <a:avLst/>
          </a:prstGeom>
        </p:spPr>
      </p:pic>
      <p:sp>
        <p:nvSpPr>
          <p:cNvPr id="26" name="텍스트 개체 틀 25">
            <a:extLst>
              <a:ext uri="{FF2B5EF4-FFF2-40B4-BE49-F238E27FC236}">
                <a16:creationId xmlns:a16="http://schemas.microsoft.com/office/drawing/2014/main" id="{88557579-7DEF-FF4C-AD37-0E81A6BB3B75}"/>
              </a:ext>
            </a:extLst>
          </p:cNvPr>
          <p:cNvSpPr>
            <a:spLocks noGrp="1"/>
          </p:cNvSpPr>
          <p:nvPr>
            <p:ph type="body" sz="quarter" idx="16"/>
          </p:nvPr>
        </p:nvSpPr>
        <p:spPr/>
        <p:txBody>
          <a:bodyPr rtlCol="0"/>
          <a:lstStyle/>
          <a:p>
            <a:pPr rtl="0"/>
            <a:r>
              <a:rPr lang="en-US" altLang="ko-KR" dirty="0">
                <a:hlinkClick r:id="rId11"/>
              </a:rPr>
              <a:t>www.fabrikam.com</a:t>
            </a:r>
            <a:r>
              <a:rPr lang="ko-KR" altLang="en-US" dirty="0"/>
              <a:t> </a:t>
            </a:r>
          </a:p>
        </p:txBody>
      </p:sp>
      <p:pic>
        <p:nvPicPr>
          <p:cNvPr id="30" name="그래픽 29" descr="세계">
            <a:extLst>
              <a:ext uri="{FF2B5EF4-FFF2-40B4-BE49-F238E27FC236}">
                <a16:creationId xmlns:a16="http://schemas.microsoft.com/office/drawing/2014/main" id="{07973E30-0C12-8442-90B5-47D1C45545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78999" y="4843614"/>
            <a:ext cx="170088" cy="170088"/>
          </a:xfrm>
          <a:prstGeom prst="rect">
            <a:avLst/>
          </a:prstGeom>
        </p:spPr>
      </p:pic>
    </p:spTree>
    <p:extLst>
      <p:ext uri="{BB962C8B-B14F-4D97-AF65-F5344CB8AC3E}">
        <p14:creationId xmlns:p14="http://schemas.microsoft.com/office/powerpoint/2010/main" val="2490148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a:extLst>
              <a:ext uri="{FF2B5EF4-FFF2-40B4-BE49-F238E27FC236}">
                <a16:creationId xmlns:a16="http://schemas.microsoft.com/office/drawing/2014/main" id="{FD1D0A2F-66FC-4581-BCF7-43363F6106D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71948" y="1848740"/>
            <a:ext cx="5593573" cy="1538579"/>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2" name="Picture 8">
            <a:extLst>
              <a:ext uri="{FF2B5EF4-FFF2-40B4-BE49-F238E27FC236}">
                <a16:creationId xmlns:a16="http://schemas.microsoft.com/office/drawing/2014/main" id="{A928A8B3-18B9-457F-A4C7-9AAF4420F16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56" r="-156"/>
          <a:stretch/>
        </p:blipFill>
        <p:spPr bwMode="auto">
          <a:xfrm>
            <a:off x="6126480" y="1848740"/>
            <a:ext cx="5593571" cy="1538579"/>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33" name="Rectangle 14">
            <a:extLst>
              <a:ext uri="{FF2B5EF4-FFF2-40B4-BE49-F238E27FC236}">
                <a16:creationId xmlns:a16="http://schemas.microsoft.com/office/drawing/2014/main" id="{7604DE6D-B36B-4631-8A9D-15416F92D1E2}"/>
              </a:ext>
            </a:extLst>
          </p:cNvPr>
          <p:cNvSpPr/>
          <p:nvPr/>
        </p:nvSpPr>
        <p:spPr>
          <a:xfrm>
            <a:off x="471949" y="1889642"/>
            <a:ext cx="5593572" cy="1497677"/>
          </a:xfrm>
          <a:prstGeom prst="rect">
            <a:avLst/>
          </a:prstGeom>
          <a:gradFill flip="none" rotWithShape="1">
            <a:gsLst>
              <a:gs pos="0">
                <a:schemeClr val="bg1">
                  <a:alpha val="75000"/>
                </a:schemeClr>
              </a:gs>
              <a:gs pos="52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sz="3733" dirty="0">
                <a:latin typeface="+mj-lt"/>
              </a:rPr>
              <a:t>Data</a:t>
            </a:r>
          </a:p>
        </p:txBody>
      </p:sp>
      <p:sp>
        <p:nvSpPr>
          <p:cNvPr id="34" name="Rectangle 15">
            <a:extLst>
              <a:ext uri="{FF2B5EF4-FFF2-40B4-BE49-F238E27FC236}">
                <a16:creationId xmlns:a16="http://schemas.microsoft.com/office/drawing/2014/main" id="{A20B9895-A699-4CD0-9760-BE8173C1202C}"/>
              </a:ext>
            </a:extLst>
          </p:cNvPr>
          <p:cNvSpPr/>
          <p:nvPr/>
        </p:nvSpPr>
        <p:spPr>
          <a:xfrm>
            <a:off x="6126479" y="1889642"/>
            <a:ext cx="5593572" cy="1497677"/>
          </a:xfrm>
          <a:prstGeom prst="rect">
            <a:avLst/>
          </a:prstGeom>
          <a:gradFill flip="none" rotWithShape="1">
            <a:gsLst>
              <a:gs pos="0">
                <a:schemeClr val="bg1">
                  <a:alpha val="75000"/>
                </a:schemeClr>
              </a:gs>
              <a:gs pos="52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sz="3733">
                <a:latin typeface="+mj-lt"/>
              </a:rPr>
              <a:t>Analytics</a:t>
            </a:r>
            <a:endParaRPr lang="en-US" sz="3733" dirty="0">
              <a:latin typeface="+mj-lt"/>
            </a:endParaRPr>
          </a:p>
        </p:txBody>
      </p:sp>
      <p:sp>
        <p:nvSpPr>
          <p:cNvPr id="24" name="제목 23">
            <a:extLst>
              <a:ext uri="{FF2B5EF4-FFF2-40B4-BE49-F238E27FC236}">
                <a16:creationId xmlns:a16="http://schemas.microsoft.com/office/drawing/2014/main" id="{53133509-20D5-4185-9C05-B1A80E60C95C}"/>
              </a:ext>
            </a:extLst>
          </p:cNvPr>
          <p:cNvSpPr>
            <a:spLocks noGrp="1"/>
          </p:cNvSpPr>
          <p:nvPr>
            <p:ph type="title"/>
          </p:nvPr>
        </p:nvSpPr>
        <p:spPr/>
        <p:txBody>
          <a:bodyPr rtlCol="0"/>
          <a:lstStyle/>
          <a:p>
            <a:pPr rtl="0"/>
            <a:r>
              <a:rPr lang="ko-KR" altLang="en-US" dirty="0"/>
              <a:t>팀</a:t>
            </a:r>
            <a:endParaRPr lang="ko-KR" altLang="en-ZA" dirty="0"/>
          </a:p>
        </p:txBody>
      </p:sp>
      <p:pic>
        <p:nvPicPr>
          <p:cNvPr id="51" name="그림 개체 틀 50" descr="개체 틀 그림">
            <a:extLst>
              <a:ext uri="{FF2B5EF4-FFF2-40B4-BE49-F238E27FC236}">
                <a16:creationId xmlns:a16="http://schemas.microsoft.com/office/drawing/2014/main" id="{341CEE26-1963-4695-9881-9604CFB71434}"/>
              </a:ext>
            </a:extLst>
          </p:cNvPr>
          <p:cNvPicPr>
            <a:picLocks noGrp="1" noChangeAspect="1"/>
          </p:cNvPicPr>
          <p:nvPr>
            <p:ph type="pic" sz="quarter" idx="22"/>
          </p:nvPr>
        </p:nvPicPr>
        <p:blipFill>
          <a:blip r:embed="rId5" cstate="screen">
            <a:extLst>
              <a:ext uri="{28A0092B-C50C-407E-A947-70E740481C1C}">
                <a14:useLocalDpi xmlns:a14="http://schemas.microsoft.com/office/drawing/2010/main"/>
              </a:ext>
            </a:extLst>
          </a:blip>
          <a:srcRect/>
          <a:stretch>
            <a:fillRect/>
          </a:stretch>
        </p:blipFill>
        <p:spPr>
          <a:xfrm>
            <a:off x="8430420" y="1607807"/>
            <a:ext cx="1229425" cy="1229425"/>
          </a:xfrm>
        </p:spPr>
      </p:pic>
      <p:sp>
        <p:nvSpPr>
          <p:cNvPr id="8" name="텍스트 개체 틀 7">
            <a:extLst>
              <a:ext uri="{FF2B5EF4-FFF2-40B4-BE49-F238E27FC236}">
                <a16:creationId xmlns:a16="http://schemas.microsoft.com/office/drawing/2014/main" id="{49FC8EAF-12D9-4977-A7FE-6F695F147E10}"/>
              </a:ext>
            </a:extLst>
          </p:cNvPr>
          <p:cNvSpPr>
            <a:spLocks noGrp="1"/>
          </p:cNvSpPr>
          <p:nvPr>
            <p:ph type="body" sz="quarter" idx="16"/>
          </p:nvPr>
        </p:nvSpPr>
        <p:spPr>
          <a:xfrm>
            <a:off x="520685" y="3546284"/>
            <a:ext cx="1800000" cy="504000"/>
          </a:xfrm>
        </p:spPr>
        <p:txBody>
          <a:bodyPr rtlCol="0"/>
          <a:lstStyle/>
          <a:p>
            <a:pPr rtl="0"/>
            <a:r>
              <a:rPr lang="ko-KR" altLang="en-US" dirty="0">
                <a:latin typeface="맑은 고딕" panose="020B0503020000020004" pitchFamily="50" charset="-127"/>
              </a:rPr>
              <a:t>김미현</a:t>
            </a:r>
          </a:p>
        </p:txBody>
      </p:sp>
      <p:sp>
        <p:nvSpPr>
          <p:cNvPr id="30" name="텍스트 개체 틀 29">
            <a:extLst>
              <a:ext uri="{FF2B5EF4-FFF2-40B4-BE49-F238E27FC236}">
                <a16:creationId xmlns:a16="http://schemas.microsoft.com/office/drawing/2014/main" id="{12D96159-C0B2-4669-9AF2-DD3F2FBD87C9}"/>
              </a:ext>
            </a:extLst>
          </p:cNvPr>
          <p:cNvSpPr>
            <a:spLocks noGrp="1"/>
          </p:cNvSpPr>
          <p:nvPr>
            <p:ph type="body" sz="quarter" idx="21"/>
          </p:nvPr>
        </p:nvSpPr>
        <p:spPr>
          <a:xfrm>
            <a:off x="471948" y="3858891"/>
            <a:ext cx="1800000" cy="900000"/>
          </a:xfrm>
        </p:spPr>
        <p:txBody>
          <a:bodyPr rtlCol="0"/>
          <a:lstStyle/>
          <a:p>
            <a:pPr rtl="0"/>
            <a:r>
              <a:rPr lang="en-US" altLang="ko-KR" dirty="0"/>
              <a:t>CEO</a:t>
            </a:r>
          </a:p>
        </p:txBody>
      </p:sp>
      <p:cxnSp>
        <p:nvCxnSpPr>
          <p:cNvPr id="39" name="직선 연결선(S) 38" descr="슬라이드의 첫 번째 구분선">
            <a:extLst>
              <a:ext uri="{FF2B5EF4-FFF2-40B4-BE49-F238E27FC236}">
                <a16:creationId xmlns:a16="http://schemas.microsoft.com/office/drawing/2014/main" id="{078DBC46-DC34-48E5-BBE3-9F20AB561A14}"/>
              </a:ext>
              <a:ext uri="{C183D7F6-B498-43B3-948B-1728B52AA6E4}">
                <adec:decorative xmlns:adec="http://schemas.microsoft.com/office/drawing/2017/decorative" val="1"/>
              </a:ext>
            </a:extLst>
          </p:cNvPr>
          <p:cNvCxnSpPr>
            <a:cxnSpLocks/>
          </p:cNvCxnSpPr>
          <p:nvPr/>
        </p:nvCxnSpPr>
        <p:spPr>
          <a:xfrm>
            <a:off x="2284593" y="1527225"/>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3" name="그림 개체 틀 52" descr="회의실에 서 있는 사람&#10;&#10;높은 신뢰도로 생성된 설명">
            <a:extLst>
              <a:ext uri="{FF2B5EF4-FFF2-40B4-BE49-F238E27FC236}">
                <a16:creationId xmlns:a16="http://schemas.microsoft.com/office/drawing/2014/main" id="{1E9B4CEF-BF9B-4601-8DF1-55C239F0821E}"/>
              </a:ext>
            </a:extLst>
          </p:cNvPr>
          <p:cNvPicPr>
            <a:picLocks noGrp="1" noChangeAspect="1"/>
          </p:cNvPicPr>
          <p:nvPr>
            <p:ph type="pic" sz="quarter" idx="23"/>
          </p:nvPr>
        </p:nvPicPr>
        <p:blipFill>
          <a:blip r:embed="rId6" cstate="screen">
            <a:extLst>
              <a:ext uri="{28A0092B-C50C-407E-A947-70E740481C1C}">
                <a14:useLocalDpi xmlns:a14="http://schemas.microsoft.com/office/drawing/2010/main"/>
              </a:ext>
            </a:extLst>
          </a:blip>
          <a:srcRect/>
          <a:stretch>
            <a:fillRect/>
          </a:stretch>
        </p:blipFill>
        <p:spPr>
          <a:xfrm>
            <a:off x="2624038" y="1521512"/>
            <a:ext cx="1229425" cy="1229425"/>
          </a:xfrm>
        </p:spPr>
      </p:pic>
      <p:sp>
        <p:nvSpPr>
          <p:cNvPr id="9" name="텍스트 개체 틀 8">
            <a:extLst>
              <a:ext uri="{FF2B5EF4-FFF2-40B4-BE49-F238E27FC236}">
                <a16:creationId xmlns:a16="http://schemas.microsoft.com/office/drawing/2014/main" id="{F088C844-F0EB-4BFF-8CA0-174E0694F2A7}"/>
              </a:ext>
            </a:extLst>
          </p:cNvPr>
          <p:cNvSpPr>
            <a:spLocks noGrp="1"/>
          </p:cNvSpPr>
          <p:nvPr>
            <p:ph type="body" sz="quarter" idx="17"/>
          </p:nvPr>
        </p:nvSpPr>
        <p:spPr>
          <a:xfrm>
            <a:off x="2428997" y="3546285"/>
            <a:ext cx="1800000" cy="504000"/>
          </a:xfrm>
        </p:spPr>
        <p:txBody>
          <a:bodyPr rtlCol="0"/>
          <a:lstStyle/>
          <a:p>
            <a:pPr rtl="0"/>
            <a:r>
              <a:rPr lang="ko-KR" altLang="en-US" dirty="0">
                <a:latin typeface="맑은 고딕" panose="020B0503020000020004" pitchFamily="50" charset="-127"/>
              </a:rPr>
              <a:t>이영희</a:t>
            </a:r>
          </a:p>
        </p:txBody>
      </p:sp>
      <p:sp>
        <p:nvSpPr>
          <p:cNvPr id="25" name="텍스트 개체 틀 24">
            <a:extLst>
              <a:ext uri="{FF2B5EF4-FFF2-40B4-BE49-F238E27FC236}">
                <a16:creationId xmlns:a16="http://schemas.microsoft.com/office/drawing/2014/main" id="{0E750D4C-962C-46B5-9F4D-AC491B64B345}"/>
              </a:ext>
            </a:extLst>
          </p:cNvPr>
          <p:cNvSpPr>
            <a:spLocks noGrp="1"/>
          </p:cNvSpPr>
          <p:nvPr>
            <p:ph type="body" sz="quarter" idx="12"/>
          </p:nvPr>
        </p:nvSpPr>
        <p:spPr>
          <a:xfrm>
            <a:off x="2380261" y="3858891"/>
            <a:ext cx="1800000" cy="900000"/>
          </a:xfrm>
        </p:spPr>
        <p:txBody>
          <a:bodyPr rtlCol="0"/>
          <a:lstStyle/>
          <a:p>
            <a:pPr rtl="0"/>
            <a:r>
              <a:rPr lang="en-US" altLang="ko-KR" dirty="0"/>
              <a:t>CTO</a:t>
            </a:r>
          </a:p>
        </p:txBody>
      </p:sp>
      <p:cxnSp>
        <p:nvCxnSpPr>
          <p:cNvPr id="40" name="직선 연결선(S) 39" descr="슬라이드의 두 번째 구분선">
            <a:extLst>
              <a:ext uri="{FF2B5EF4-FFF2-40B4-BE49-F238E27FC236}">
                <a16:creationId xmlns:a16="http://schemas.microsoft.com/office/drawing/2014/main" id="{57D2FD2B-650B-4B33-9DC9-EB31F82F226A}"/>
              </a:ext>
              <a:ext uri="{C183D7F6-B498-43B3-948B-1728B52AA6E4}">
                <adec:decorative xmlns:adec="http://schemas.microsoft.com/office/drawing/2017/decorative" val="1"/>
              </a:ext>
            </a:extLst>
          </p:cNvPr>
          <p:cNvCxnSpPr>
            <a:cxnSpLocks/>
          </p:cNvCxnSpPr>
          <p:nvPr/>
        </p:nvCxnSpPr>
        <p:spPr>
          <a:xfrm>
            <a:off x="4192905" y="1527225"/>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5" name="그림 개체 틀 54" descr="표지판을 들고 있는 사람&#10;&#10;높은 신뢰도로 생성된 설명">
            <a:extLst>
              <a:ext uri="{FF2B5EF4-FFF2-40B4-BE49-F238E27FC236}">
                <a16:creationId xmlns:a16="http://schemas.microsoft.com/office/drawing/2014/main" id="{14FB4CC4-83B3-4ADC-B42C-B63F4C89C3D2}"/>
              </a:ext>
            </a:extLst>
          </p:cNvPr>
          <p:cNvPicPr>
            <a:picLocks noGrp="1" noChangeAspect="1"/>
          </p:cNvPicPr>
          <p:nvPr>
            <p:ph type="pic" sz="quarter" idx="24"/>
          </p:nvPr>
        </p:nvPicPr>
        <p:blipFill rotWithShape="1">
          <a:blip r:embed="rId7" cstate="screen">
            <a:extLst>
              <a:ext uri="{28A0092B-C50C-407E-A947-70E740481C1C}">
                <a14:useLocalDpi xmlns:a14="http://schemas.microsoft.com/office/drawing/2010/main"/>
              </a:ext>
            </a:extLst>
          </a:blip>
          <a:srcRect/>
          <a:stretch/>
        </p:blipFill>
        <p:spPr>
          <a:xfrm>
            <a:off x="4532351" y="1521512"/>
            <a:ext cx="1229425" cy="1229425"/>
          </a:xfrm>
        </p:spPr>
      </p:pic>
      <p:sp>
        <p:nvSpPr>
          <p:cNvPr id="10" name="텍스트 개체 틀 9">
            <a:extLst>
              <a:ext uri="{FF2B5EF4-FFF2-40B4-BE49-F238E27FC236}">
                <a16:creationId xmlns:a16="http://schemas.microsoft.com/office/drawing/2014/main" id="{12C65BA6-0A07-418E-8089-116A6F7B5085}"/>
              </a:ext>
            </a:extLst>
          </p:cNvPr>
          <p:cNvSpPr>
            <a:spLocks noGrp="1"/>
          </p:cNvSpPr>
          <p:nvPr>
            <p:ph type="body" sz="quarter" idx="18"/>
          </p:nvPr>
        </p:nvSpPr>
        <p:spPr>
          <a:xfrm>
            <a:off x="4337309" y="3546285"/>
            <a:ext cx="1800000" cy="504000"/>
          </a:xfrm>
        </p:spPr>
        <p:txBody>
          <a:bodyPr rtlCol="0"/>
          <a:lstStyle/>
          <a:p>
            <a:pPr rtl="0"/>
            <a:r>
              <a:rPr lang="ko-KR" altLang="en-US" dirty="0">
                <a:latin typeface="맑은 고딕" panose="020B0503020000020004" pitchFamily="50" charset="-127"/>
              </a:rPr>
              <a:t>윤희우</a:t>
            </a:r>
          </a:p>
        </p:txBody>
      </p:sp>
      <p:sp>
        <p:nvSpPr>
          <p:cNvPr id="26" name="텍스트 개체 틀 25">
            <a:extLst>
              <a:ext uri="{FF2B5EF4-FFF2-40B4-BE49-F238E27FC236}">
                <a16:creationId xmlns:a16="http://schemas.microsoft.com/office/drawing/2014/main" id="{D3ACBC25-CDFD-40A5-9FF1-6FCE6F18D1A9}"/>
              </a:ext>
            </a:extLst>
          </p:cNvPr>
          <p:cNvSpPr>
            <a:spLocks noGrp="1"/>
          </p:cNvSpPr>
          <p:nvPr>
            <p:ph type="body" sz="quarter" idx="13"/>
          </p:nvPr>
        </p:nvSpPr>
        <p:spPr>
          <a:xfrm>
            <a:off x="4288574" y="3858891"/>
            <a:ext cx="1800000" cy="900000"/>
          </a:xfrm>
        </p:spPr>
        <p:txBody>
          <a:bodyPr rtlCol="0"/>
          <a:lstStyle/>
          <a:p>
            <a:pPr rtl="0"/>
            <a:r>
              <a:rPr lang="en-US" altLang="ko-KR" dirty="0"/>
              <a:t>COO</a:t>
            </a:r>
          </a:p>
        </p:txBody>
      </p:sp>
      <p:cxnSp>
        <p:nvCxnSpPr>
          <p:cNvPr id="41" name="직선 연결선(S) 40" descr="슬라이드의 세 번째 구분선">
            <a:extLst>
              <a:ext uri="{FF2B5EF4-FFF2-40B4-BE49-F238E27FC236}">
                <a16:creationId xmlns:a16="http://schemas.microsoft.com/office/drawing/2014/main" id="{9CDA13B4-C0CC-425B-B570-F7F7B5BC5241}"/>
              </a:ext>
              <a:ext uri="{C183D7F6-B498-43B3-948B-1728B52AA6E4}">
                <adec:decorative xmlns:adec="http://schemas.microsoft.com/office/drawing/2017/decorative" val="1"/>
              </a:ext>
            </a:extLst>
          </p:cNvPr>
          <p:cNvCxnSpPr>
            <a:cxnSpLocks/>
          </p:cNvCxnSpPr>
          <p:nvPr/>
        </p:nvCxnSpPr>
        <p:spPr>
          <a:xfrm>
            <a:off x="6101217" y="1527225"/>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7" name="그림 개체 틀 56" descr="한 컴퓨터를 보고 있는 사람들 그룹&#10;&#10;높은 신뢰도로 생성된 설명">
            <a:extLst>
              <a:ext uri="{FF2B5EF4-FFF2-40B4-BE49-F238E27FC236}">
                <a16:creationId xmlns:a16="http://schemas.microsoft.com/office/drawing/2014/main" id="{8146EA2C-9EA2-4418-9C07-E2D4CA16514C}"/>
              </a:ext>
            </a:extLst>
          </p:cNvPr>
          <p:cNvPicPr>
            <a:picLocks noGrp="1" noChangeAspect="1"/>
          </p:cNvPicPr>
          <p:nvPr>
            <p:ph type="pic" sz="quarter" idx="25"/>
          </p:nvPr>
        </p:nvPicPr>
        <p:blipFill rotWithShape="1">
          <a:blip r:embed="rId8" cstate="screen">
            <a:extLst>
              <a:ext uri="{28A0092B-C50C-407E-A947-70E740481C1C}">
                <a14:useLocalDpi xmlns:a14="http://schemas.microsoft.com/office/drawing/2010/main"/>
              </a:ext>
            </a:extLst>
          </a:blip>
          <a:srcRect/>
          <a:stretch/>
        </p:blipFill>
        <p:spPr>
          <a:xfrm>
            <a:off x="6440712" y="1521396"/>
            <a:ext cx="1228725" cy="1230312"/>
          </a:xfrm>
        </p:spPr>
      </p:pic>
      <p:sp>
        <p:nvSpPr>
          <p:cNvPr id="11" name="텍스트 개체 틀 10">
            <a:extLst>
              <a:ext uri="{FF2B5EF4-FFF2-40B4-BE49-F238E27FC236}">
                <a16:creationId xmlns:a16="http://schemas.microsoft.com/office/drawing/2014/main" id="{EE692331-F90F-4526-B350-A68E31A240C6}"/>
              </a:ext>
            </a:extLst>
          </p:cNvPr>
          <p:cNvSpPr>
            <a:spLocks noGrp="1"/>
          </p:cNvSpPr>
          <p:nvPr>
            <p:ph type="body" sz="quarter" idx="19"/>
          </p:nvPr>
        </p:nvSpPr>
        <p:spPr>
          <a:xfrm>
            <a:off x="6245621" y="3546285"/>
            <a:ext cx="1800000" cy="504000"/>
          </a:xfrm>
        </p:spPr>
        <p:txBody>
          <a:bodyPr rtlCol="0"/>
          <a:lstStyle/>
          <a:p>
            <a:pPr rtl="0"/>
            <a:r>
              <a:rPr lang="ko-KR" altLang="en-US" dirty="0">
                <a:latin typeface="맑은 고딕" panose="020B0503020000020004" pitchFamily="50" charset="-127"/>
              </a:rPr>
              <a:t>김정욱</a:t>
            </a:r>
          </a:p>
        </p:txBody>
      </p:sp>
      <p:sp>
        <p:nvSpPr>
          <p:cNvPr id="27" name="텍스트 개체 틀 26">
            <a:extLst>
              <a:ext uri="{FF2B5EF4-FFF2-40B4-BE49-F238E27FC236}">
                <a16:creationId xmlns:a16="http://schemas.microsoft.com/office/drawing/2014/main" id="{10F237AA-E0DD-411E-9819-EFF84C2211ED}"/>
              </a:ext>
            </a:extLst>
          </p:cNvPr>
          <p:cNvSpPr>
            <a:spLocks noGrp="1"/>
          </p:cNvSpPr>
          <p:nvPr>
            <p:ph type="body" sz="quarter" idx="14"/>
          </p:nvPr>
        </p:nvSpPr>
        <p:spPr>
          <a:xfrm>
            <a:off x="6196887" y="3858891"/>
            <a:ext cx="1800000" cy="900000"/>
          </a:xfrm>
        </p:spPr>
        <p:txBody>
          <a:bodyPr rtlCol="0"/>
          <a:lstStyle/>
          <a:p>
            <a:pPr rtl="0"/>
            <a:r>
              <a:rPr lang="en-US" altLang="ko-KR" dirty="0"/>
              <a:t>CMO</a:t>
            </a:r>
            <a:endParaRPr lang="ko-KR" altLang="en-US" dirty="0"/>
          </a:p>
        </p:txBody>
      </p:sp>
      <p:cxnSp>
        <p:nvCxnSpPr>
          <p:cNvPr id="42" name="직선 연결선(S) 41" descr="슬라이드의 네 번째 구분선">
            <a:extLst>
              <a:ext uri="{FF2B5EF4-FFF2-40B4-BE49-F238E27FC236}">
                <a16:creationId xmlns:a16="http://schemas.microsoft.com/office/drawing/2014/main" id="{61D2B2CE-528D-4592-97F6-FDDE868DA043}"/>
              </a:ext>
              <a:ext uri="{C183D7F6-B498-43B3-948B-1728B52AA6E4}">
                <adec:decorative xmlns:adec="http://schemas.microsoft.com/office/drawing/2017/decorative" val="1"/>
              </a:ext>
            </a:extLst>
          </p:cNvPr>
          <p:cNvCxnSpPr>
            <a:cxnSpLocks/>
          </p:cNvCxnSpPr>
          <p:nvPr/>
        </p:nvCxnSpPr>
        <p:spPr>
          <a:xfrm>
            <a:off x="8009529" y="1527225"/>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9" name="그림 개체 틀 58" descr="컴퓨터를 보고 있는 한 사람&#10;&#10;높은 신뢰도로 생성된 설명">
            <a:extLst>
              <a:ext uri="{FF2B5EF4-FFF2-40B4-BE49-F238E27FC236}">
                <a16:creationId xmlns:a16="http://schemas.microsoft.com/office/drawing/2014/main" id="{3BDC369E-7FA3-4096-99C0-52610652A8B9}"/>
              </a:ext>
            </a:extLst>
          </p:cNvPr>
          <p:cNvPicPr>
            <a:picLocks noGrp="1" noChangeAspect="1"/>
          </p:cNvPicPr>
          <p:nvPr>
            <p:ph type="pic" sz="quarter" idx="26"/>
          </p:nvPr>
        </p:nvPicPr>
        <p:blipFill>
          <a:blip r:embed="rId9" cstate="screen">
            <a:extLst>
              <a:ext uri="{28A0092B-C50C-407E-A947-70E740481C1C}">
                <a14:useLocalDpi xmlns:a14="http://schemas.microsoft.com/office/drawing/2010/main"/>
              </a:ext>
            </a:extLst>
          </a:blip>
          <a:srcRect/>
          <a:stretch>
            <a:fillRect/>
          </a:stretch>
        </p:blipFill>
        <p:spPr>
          <a:xfrm>
            <a:off x="752823" y="1521512"/>
            <a:ext cx="1229425" cy="1229425"/>
          </a:xfrm>
        </p:spPr>
      </p:pic>
      <p:sp>
        <p:nvSpPr>
          <p:cNvPr id="29" name="텍스트 개체 틀 28">
            <a:extLst>
              <a:ext uri="{FF2B5EF4-FFF2-40B4-BE49-F238E27FC236}">
                <a16:creationId xmlns:a16="http://schemas.microsoft.com/office/drawing/2014/main" id="{DF29E69C-F48A-41B5-B9E4-958A5AD30AE3}"/>
              </a:ext>
            </a:extLst>
          </p:cNvPr>
          <p:cNvSpPr>
            <a:spLocks noGrp="1"/>
          </p:cNvSpPr>
          <p:nvPr>
            <p:ph type="body" sz="quarter" idx="20"/>
          </p:nvPr>
        </p:nvSpPr>
        <p:spPr>
          <a:xfrm>
            <a:off x="8153933" y="3546285"/>
            <a:ext cx="1800000" cy="504000"/>
          </a:xfrm>
        </p:spPr>
        <p:txBody>
          <a:bodyPr rtlCol="0"/>
          <a:lstStyle/>
          <a:p>
            <a:pPr rtl="0"/>
            <a:r>
              <a:rPr lang="ko-KR" altLang="en-US" dirty="0">
                <a:latin typeface="맑은 고딕" panose="020B0503020000020004" pitchFamily="50" charset="-127"/>
              </a:rPr>
              <a:t>이주석</a:t>
            </a:r>
          </a:p>
        </p:txBody>
      </p:sp>
      <p:sp>
        <p:nvSpPr>
          <p:cNvPr id="28" name="텍스트 개체 틀 27">
            <a:extLst>
              <a:ext uri="{FF2B5EF4-FFF2-40B4-BE49-F238E27FC236}">
                <a16:creationId xmlns:a16="http://schemas.microsoft.com/office/drawing/2014/main" id="{11456BB4-8D7B-4A7A-ADA1-0D541BE17F91}"/>
              </a:ext>
            </a:extLst>
          </p:cNvPr>
          <p:cNvSpPr>
            <a:spLocks noGrp="1"/>
          </p:cNvSpPr>
          <p:nvPr>
            <p:ph type="body" sz="quarter" idx="15"/>
          </p:nvPr>
        </p:nvSpPr>
        <p:spPr>
          <a:xfrm>
            <a:off x="8105200" y="3858891"/>
            <a:ext cx="1800000" cy="900000"/>
          </a:xfrm>
        </p:spPr>
        <p:txBody>
          <a:bodyPr rtlCol="0"/>
          <a:lstStyle/>
          <a:p>
            <a:pPr rtl="0"/>
            <a:r>
              <a:rPr lang="en-US" altLang="ko-KR" dirty="0"/>
              <a:t>CIO</a:t>
            </a:r>
            <a:endParaRPr lang="ko-KR" altLang="en-US" dirty="0"/>
          </a:p>
        </p:txBody>
      </p:sp>
      <p:cxnSp>
        <p:nvCxnSpPr>
          <p:cNvPr id="43" name="직선 연결선(S) 42" descr="슬라이드의 다섯 번째 구분선">
            <a:extLst>
              <a:ext uri="{FF2B5EF4-FFF2-40B4-BE49-F238E27FC236}">
                <a16:creationId xmlns:a16="http://schemas.microsoft.com/office/drawing/2014/main" id="{A3199775-1577-4D29-AF4F-D96D26CA748D}"/>
              </a:ext>
              <a:ext uri="{C183D7F6-B498-43B3-948B-1728B52AA6E4}">
                <adec:decorative xmlns:adec="http://schemas.microsoft.com/office/drawing/2017/decorative" val="1"/>
              </a:ext>
            </a:extLst>
          </p:cNvPr>
          <p:cNvCxnSpPr>
            <a:cxnSpLocks/>
          </p:cNvCxnSpPr>
          <p:nvPr/>
        </p:nvCxnSpPr>
        <p:spPr>
          <a:xfrm>
            <a:off x="9917841" y="1527225"/>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61" name="그림 개체 틀 60" descr="카메라를 향해 포즈를 취하고 있는 사람들 그룹&#10;&#10;높은 신뢰도로 생성된 설명">
            <a:extLst>
              <a:ext uri="{FF2B5EF4-FFF2-40B4-BE49-F238E27FC236}">
                <a16:creationId xmlns:a16="http://schemas.microsoft.com/office/drawing/2014/main" id="{801D0AA4-D5F8-479D-9059-07CCA5689B97}"/>
              </a:ext>
            </a:extLst>
          </p:cNvPr>
          <p:cNvPicPr>
            <a:picLocks noGrp="1" noChangeAspect="1"/>
          </p:cNvPicPr>
          <p:nvPr>
            <p:ph type="pic" sz="quarter" idx="27"/>
          </p:nvPr>
        </p:nvPicPr>
        <p:blipFill rotWithShape="1">
          <a:blip r:embed="rId10" cstate="screen">
            <a:extLst>
              <a:ext uri="{28A0092B-C50C-407E-A947-70E740481C1C}">
                <a14:useLocalDpi xmlns:a14="http://schemas.microsoft.com/office/drawing/2010/main"/>
              </a:ext>
            </a:extLst>
          </a:blip>
          <a:srcRect/>
          <a:stretch/>
        </p:blipFill>
        <p:spPr>
          <a:xfrm>
            <a:off x="10257288" y="1521512"/>
            <a:ext cx="1229425" cy="1229425"/>
          </a:xfrm>
        </p:spPr>
      </p:pic>
      <p:sp>
        <p:nvSpPr>
          <p:cNvPr id="37" name="텍스트 개체 틀 36">
            <a:extLst>
              <a:ext uri="{FF2B5EF4-FFF2-40B4-BE49-F238E27FC236}">
                <a16:creationId xmlns:a16="http://schemas.microsoft.com/office/drawing/2014/main" id="{CA4DC1A4-E270-4CBE-9F55-694275572E94}"/>
              </a:ext>
            </a:extLst>
          </p:cNvPr>
          <p:cNvSpPr>
            <a:spLocks noGrp="1"/>
          </p:cNvSpPr>
          <p:nvPr>
            <p:ph type="body" sz="quarter" idx="28"/>
          </p:nvPr>
        </p:nvSpPr>
        <p:spPr>
          <a:xfrm>
            <a:off x="10062248" y="3545838"/>
            <a:ext cx="1800000" cy="504825"/>
          </a:xfrm>
        </p:spPr>
        <p:txBody>
          <a:bodyPr rtlCol="0"/>
          <a:lstStyle/>
          <a:p>
            <a:pPr rtl="0"/>
            <a:r>
              <a:rPr lang="en-US" altLang="ko-KR" dirty="0">
                <a:latin typeface="맑은 고딕" panose="020B0503020000020004" pitchFamily="50" charset="-127"/>
              </a:rPr>
              <a:t>??</a:t>
            </a:r>
            <a:endParaRPr lang="ko-KR" altLang="en-US" dirty="0">
              <a:latin typeface="맑은 고딕" panose="020B0503020000020004" pitchFamily="50" charset="-127"/>
            </a:endParaRPr>
          </a:p>
        </p:txBody>
      </p:sp>
      <p:sp>
        <p:nvSpPr>
          <p:cNvPr id="38" name="텍스트 개체 틀 37">
            <a:extLst>
              <a:ext uri="{FF2B5EF4-FFF2-40B4-BE49-F238E27FC236}">
                <a16:creationId xmlns:a16="http://schemas.microsoft.com/office/drawing/2014/main" id="{8DAD14CA-6353-42A9-AA28-8504463C8F4A}"/>
              </a:ext>
            </a:extLst>
          </p:cNvPr>
          <p:cNvSpPr>
            <a:spLocks noGrp="1"/>
          </p:cNvSpPr>
          <p:nvPr>
            <p:ph type="body" sz="quarter" idx="29"/>
          </p:nvPr>
        </p:nvSpPr>
        <p:spPr>
          <a:xfrm>
            <a:off x="10013511" y="3858891"/>
            <a:ext cx="1800000" cy="900113"/>
          </a:xfrm>
        </p:spPr>
        <p:txBody>
          <a:bodyPr rtlCol="0"/>
          <a:lstStyle/>
          <a:p>
            <a:pPr rtl="0"/>
            <a:r>
              <a:rPr lang="en-US" altLang="ko-KR" sz="1600" dirty="0"/>
              <a:t>CFO</a:t>
            </a:r>
            <a:endParaRPr lang="ko-KR" altLang="en-US" sz="1600" dirty="0"/>
          </a:p>
        </p:txBody>
      </p:sp>
      <p:sp>
        <p:nvSpPr>
          <p:cNvPr id="3" name="슬라이드 번호 개체 틀 2">
            <a:extLst>
              <a:ext uri="{FF2B5EF4-FFF2-40B4-BE49-F238E27FC236}">
                <a16:creationId xmlns:a16="http://schemas.microsoft.com/office/drawing/2014/main" id="{7B76A69D-5C10-4FB6-A2D5-E9C0D9195E94}"/>
              </a:ext>
            </a:extLst>
          </p:cNvPr>
          <p:cNvSpPr>
            <a:spLocks noGrp="1"/>
          </p:cNvSpPr>
          <p:nvPr>
            <p:ph type="sldNum" sz="quarter" idx="11"/>
          </p:nvPr>
        </p:nvSpPr>
        <p:spPr/>
        <p:txBody>
          <a:bodyPr rtlCol="0"/>
          <a:lstStyle/>
          <a:p>
            <a:pPr rtl="0"/>
            <a:fld id="{19B51A1E-902D-48AF-9020-955120F399B6}" type="slidenum">
              <a:rPr lang="en-ZA" altLang="ko-KR" smtClean="0"/>
              <a:pPr rtl="0"/>
              <a:t>4</a:t>
            </a:fld>
            <a:endParaRPr lang="ko-KR" altLang="en-ZA" dirty="0"/>
          </a:p>
        </p:txBody>
      </p:sp>
      <p:sp>
        <p:nvSpPr>
          <p:cNvPr id="35" name="Title 1">
            <a:extLst>
              <a:ext uri="{FF2B5EF4-FFF2-40B4-BE49-F238E27FC236}">
                <a16:creationId xmlns:a16="http://schemas.microsoft.com/office/drawing/2014/main" id="{565489B1-B243-42B8-8E57-BB13187835C9}"/>
              </a:ext>
            </a:extLst>
          </p:cNvPr>
          <p:cNvSpPr txBox="1">
            <a:spLocks/>
          </p:cNvSpPr>
          <p:nvPr/>
        </p:nvSpPr>
        <p:spPr>
          <a:xfrm>
            <a:off x="1191041" y="215198"/>
            <a:ext cx="10635111" cy="924936"/>
          </a:xfrm>
          <a:prstGeom prst="rect">
            <a:avLst/>
          </a:prstGeom>
        </p:spPr>
        <p:txBody>
          <a:bodyPr vert="horz" lIns="0" tIns="0" rIns="0" bIns="0" rtlCol="0" anchor="ctr">
            <a:noAutofit/>
          </a:bodyPr>
          <a:lstStyle>
            <a:lvl1pPr algn="l" defTabSz="914400" rtl="0" eaLnBrk="1" latinLnBrk="1" hangingPunct="1">
              <a:lnSpc>
                <a:spcPct val="90000"/>
              </a:lnSpc>
              <a:spcBef>
                <a:spcPct val="0"/>
              </a:spcBef>
              <a:buNone/>
              <a:defRPr sz="3200" kern="1200">
                <a:solidFill>
                  <a:schemeClr val="tx1">
                    <a:lumMod val="75000"/>
                    <a:lumOff val="25000"/>
                  </a:schemeClr>
                </a:solidFill>
                <a:latin typeface="맑은 고딕" panose="020B0503020000020004" pitchFamily="50" charset="-127"/>
                <a:ea typeface="맑은 고딕" panose="020B0503020000020004" pitchFamily="50" charset="-127"/>
                <a:cs typeface="+mj-cs"/>
              </a:defRPr>
            </a:lvl1pPr>
          </a:lstStyle>
          <a:p>
            <a:r>
              <a:rPr lang="en-US" dirty="0"/>
              <a:t>Challenges to Getting More Value from Data</a:t>
            </a:r>
          </a:p>
        </p:txBody>
      </p:sp>
    </p:spTree>
    <p:extLst>
      <p:ext uri="{BB962C8B-B14F-4D97-AF65-F5344CB8AC3E}">
        <p14:creationId xmlns:p14="http://schemas.microsoft.com/office/powerpoint/2010/main" val="231179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72D59F-E459-41DB-985E-2CF08A5D0B6A}"/>
              </a:ext>
            </a:extLst>
          </p:cNvPr>
          <p:cNvSpPr>
            <a:spLocks noGrp="1"/>
          </p:cNvSpPr>
          <p:nvPr>
            <p:ph type="title"/>
          </p:nvPr>
        </p:nvSpPr>
        <p:spPr/>
        <p:txBody>
          <a:bodyPr rtlCol="0"/>
          <a:lstStyle/>
          <a:p>
            <a:pPr rtl="0"/>
            <a:r>
              <a:rPr lang="ko-KR" altLang="en-US" dirty="0"/>
              <a:t>시간 표시줄</a:t>
            </a:r>
            <a:endParaRPr lang="ko-KR" altLang="en-ZA" dirty="0"/>
          </a:p>
        </p:txBody>
      </p:sp>
      <p:sp>
        <p:nvSpPr>
          <p:cNvPr id="68" name="텍스트 개체 틀 67">
            <a:extLst>
              <a:ext uri="{FF2B5EF4-FFF2-40B4-BE49-F238E27FC236}">
                <a16:creationId xmlns:a16="http://schemas.microsoft.com/office/drawing/2014/main" id="{FA73531D-BDF3-4C9D-B4DE-8A7074CC6D1E}"/>
              </a:ext>
            </a:extLst>
          </p:cNvPr>
          <p:cNvSpPr>
            <a:spLocks noGrp="1"/>
          </p:cNvSpPr>
          <p:nvPr>
            <p:ph type="body" sz="quarter" idx="26"/>
          </p:nvPr>
        </p:nvSpPr>
        <p:spPr/>
        <p:txBody>
          <a:bodyPr rtlCol="0"/>
          <a:lstStyle/>
          <a:p>
            <a:pPr rtl="0"/>
            <a:r>
              <a:rPr lang="en-US" altLang="ko-KR" dirty="0"/>
              <a:t>2</a:t>
            </a:r>
            <a:r>
              <a:rPr lang="ko-KR" altLang="en-US" dirty="0"/>
              <a:t>년 작업 계획</a:t>
            </a:r>
          </a:p>
          <a:p>
            <a:pPr rtl="0"/>
            <a:endParaRPr lang="ko-KR" altLang="en-ZA" dirty="0"/>
          </a:p>
        </p:txBody>
      </p:sp>
      <p:sp>
        <p:nvSpPr>
          <p:cNvPr id="5" name="텍스트 개체 틀 4">
            <a:extLst>
              <a:ext uri="{FF2B5EF4-FFF2-40B4-BE49-F238E27FC236}">
                <a16:creationId xmlns:a16="http://schemas.microsoft.com/office/drawing/2014/main" id="{93838E21-DCBD-4BF3-A56B-1B0AC1845ACF}"/>
              </a:ext>
            </a:extLst>
          </p:cNvPr>
          <p:cNvSpPr>
            <a:spLocks noGrp="1"/>
          </p:cNvSpPr>
          <p:nvPr>
            <p:ph type="body" sz="quarter" idx="33"/>
          </p:nvPr>
        </p:nvSpPr>
        <p:spPr>
          <a:xfrm>
            <a:off x="344125" y="3973125"/>
            <a:ext cx="553175" cy="201776"/>
          </a:xfrm>
        </p:spPr>
        <p:txBody>
          <a:bodyPr rtlCol="0"/>
          <a:lstStyle/>
          <a:p>
            <a:pPr rtl="0"/>
            <a:r>
              <a:rPr lang="en-US" altLang="ko-KR" dirty="0">
                <a:solidFill>
                  <a:schemeClr val="tx1">
                    <a:lumMod val="75000"/>
                    <a:lumOff val="25000"/>
                  </a:schemeClr>
                </a:solidFill>
              </a:rPr>
              <a:t>20YY</a:t>
            </a:r>
            <a:endParaRPr lang="ko-KR" altLang="en-ZA" dirty="0">
              <a:solidFill>
                <a:schemeClr val="tx1">
                  <a:lumMod val="75000"/>
                  <a:lumOff val="25000"/>
                </a:schemeClr>
              </a:solidFill>
            </a:endParaRPr>
          </a:p>
        </p:txBody>
      </p:sp>
      <p:sp>
        <p:nvSpPr>
          <p:cNvPr id="6" name="텍스트 개체 틀 5">
            <a:extLst>
              <a:ext uri="{FF2B5EF4-FFF2-40B4-BE49-F238E27FC236}">
                <a16:creationId xmlns:a16="http://schemas.microsoft.com/office/drawing/2014/main" id="{47257058-2973-4B53-836C-41233BC0D27B}"/>
              </a:ext>
            </a:extLst>
          </p:cNvPr>
          <p:cNvSpPr>
            <a:spLocks noGrp="1"/>
          </p:cNvSpPr>
          <p:nvPr>
            <p:ph type="body" sz="quarter" idx="34"/>
          </p:nvPr>
        </p:nvSpPr>
        <p:spPr/>
        <p:txBody>
          <a:bodyPr rtlCol="0"/>
          <a:lstStyle/>
          <a:p>
            <a:pPr rtl="0"/>
            <a:r>
              <a:rPr lang="en-US" altLang="ko-KR" b="1" dirty="0">
                <a:solidFill>
                  <a:schemeClr val="tx1">
                    <a:lumMod val="75000"/>
                    <a:lumOff val="25000"/>
                  </a:schemeClr>
                </a:solidFill>
              </a:rPr>
              <a:t>1</a:t>
            </a:r>
            <a:r>
              <a:rPr lang="ko-KR" altLang="en-US" b="1" dirty="0">
                <a:solidFill>
                  <a:schemeClr val="tx1">
                    <a:lumMod val="75000"/>
                    <a:lumOff val="25000"/>
                  </a:schemeClr>
                </a:solidFill>
              </a:rPr>
              <a:t>월</a:t>
            </a:r>
          </a:p>
        </p:txBody>
      </p:sp>
      <p:sp>
        <p:nvSpPr>
          <p:cNvPr id="7" name="텍스트 개체 틀 6">
            <a:extLst>
              <a:ext uri="{FF2B5EF4-FFF2-40B4-BE49-F238E27FC236}">
                <a16:creationId xmlns:a16="http://schemas.microsoft.com/office/drawing/2014/main" id="{34F0970F-3033-4EF3-B593-8ECF1F1BC18B}"/>
              </a:ext>
            </a:extLst>
          </p:cNvPr>
          <p:cNvSpPr>
            <a:spLocks noGrp="1"/>
          </p:cNvSpPr>
          <p:nvPr>
            <p:ph type="body" sz="quarter" idx="35"/>
          </p:nvPr>
        </p:nvSpPr>
        <p:spPr/>
        <p:txBody>
          <a:bodyPr rtlCol="0"/>
          <a:lstStyle/>
          <a:p>
            <a:pPr rtl="0"/>
            <a:r>
              <a:rPr lang="en-US" altLang="ko-KR" dirty="0">
                <a:solidFill>
                  <a:schemeClr val="tx1">
                    <a:lumMod val="75000"/>
                    <a:lumOff val="25000"/>
                  </a:schemeClr>
                </a:solidFill>
              </a:rPr>
              <a:t>2</a:t>
            </a:r>
            <a:r>
              <a:rPr lang="ko-KR" altLang="en-US" dirty="0">
                <a:solidFill>
                  <a:schemeClr val="tx1">
                    <a:lumMod val="75000"/>
                    <a:lumOff val="25000"/>
                  </a:schemeClr>
                </a:solidFill>
              </a:rPr>
              <a:t>월</a:t>
            </a:r>
          </a:p>
        </p:txBody>
      </p:sp>
      <p:sp>
        <p:nvSpPr>
          <p:cNvPr id="31" name="텍스트 개체 틀 30">
            <a:extLst>
              <a:ext uri="{FF2B5EF4-FFF2-40B4-BE49-F238E27FC236}">
                <a16:creationId xmlns:a16="http://schemas.microsoft.com/office/drawing/2014/main" id="{0FBB9E34-9406-4432-A2AA-735C161D6F11}"/>
              </a:ext>
            </a:extLst>
          </p:cNvPr>
          <p:cNvSpPr>
            <a:spLocks noGrp="1"/>
          </p:cNvSpPr>
          <p:nvPr>
            <p:ph type="body" sz="quarter" idx="59"/>
          </p:nvPr>
        </p:nvSpPr>
        <p:spPr>
          <a:xfrm>
            <a:off x="411190" y="2190750"/>
            <a:ext cx="1793875" cy="561975"/>
          </a:xfrm>
          <a:ln>
            <a:noFill/>
          </a:ln>
        </p:spPr>
        <p:txBody>
          <a:bodyPr rtlCol="0"/>
          <a:lstStyle/>
          <a:p>
            <a:pPr rtl="0"/>
            <a:r>
              <a:rPr lang="ko-KR" altLang="en-US" dirty="0">
                <a:solidFill>
                  <a:schemeClr val="tx1">
                    <a:lumMod val="75000"/>
                    <a:lumOff val="25000"/>
                  </a:schemeClr>
                </a:solidFill>
              </a:rPr>
              <a:t>디자인</a:t>
            </a:r>
            <a:endParaRPr lang="ko-KR" altLang="en-ZA" dirty="0">
              <a:solidFill>
                <a:schemeClr val="tx1">
                  <a:lumMod val="75000"/>
                  <a:lumOff val="25000"/>
                </a:schemeClr>
              </a:solidFill>
            </a:endParaRPr>
          </a:p>
        </p:txBody>
      </p:sp>
      <p:sp>
        <p:nvSpPr>
          <p:cNvPr id="32" name="텍스트 개체 틀 31">
            <a:extLst>
              <a:ext uri="{FF2B5EF4-FFF2-40B4-BE49-F238E27FC236}">
                <a16:creationId xmlns:a16="http://schemas.microsoft.com/office/drawing/2014/main" id="{715D1787-D9EC-42D7-9E58-06C783ACCE5D}"/>
              </a:ext>
            </a:extLst>
          </p:cNvPr>
          <p:cNvSpPr>
            <a:spLocks noGrp="1"/>
          </p:cNvSpPr>
          <p:nvPr>
            <p:ph type="body" sz="quarter" idx="60"/>
          </p:nvPr>
        </p:nvSpPr>
        <p:spPr>
          <a:xfrm>
            <a:off x="445930" y="2531196"/>
            <a:ext cx="1724394" cy="185808"/>
          </a:xfrm>
        </p:spPr>
        <p:txBody>
          <a:bodyPr rtlCol="0"/>
          <a:lstStyle/>
          <a:p>
            <a:pPr rtl="0"/>
            <a:r>
              <a:rPr lang="en-US" altLang="ko-KR" dirty="0">
                <a:solidFill>
                  <a:schemeClr val="tx1">
                    <a:lumMod val="75000"/>
                    <a:lumOff val="25000"/>
                  </a:schemeClr>
                </a:solidFill>
              </a:rPr>
              <a:t>20YY</a:t>
            </a:r>
            <a:r>
              <a:rPr lang="ko-KR" altLang="en-US" dirty="0">
                <a:solidFill>
                  <a:schemeClr val="tx1">
                    <a:lumMod val="75000"/>
                    <a:lumOff val="25000"/>
                  </a:schemeClr>
                </a:solidFill>
              </a:rPr>
              <a:t>년 </a:t>
            </a:r>
            <a:r>
              <a:rPr lang="en-US" altLang="ko-KR" dirty="0">
                <a:solidFill>
                  <a:schemeClr val="tx1">
                    <a:lumMod val="75000"/>
                    <a:lumOff val="25000"/>
                  </a:schemeClr>
                </a:solidFill>
              </a:rPr>
              <a:t>2</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cxnSp>
        <p:nvCxnSpPr>
          <p:cNvPr id="71" name="직선 화살표 연결선 70" title="시간 표시줄 이벤트 줄">
            <a:extLst>
              <a:ext uri="{FF2B5EF4-FFF2-40B4-BE49-F238E27FC236}">
                <a16:creationId xmlns:a16="http://schemas.microsoft.com/office/drawing/2014/main" id="{BBE1F329-A8D2-4C03-9053-8D69618651CB}"/>
              </a:ext>
            </a:extLst>
          </p:cNvPr>
          <p:cNvCxnSpPr>
            <a:cxnSpLocks/>
          </p:cNvCxnSpPr>
          <p:nvPr/>
        </p:nvCxnSpPr>
        <p:spPr>
          <a:xfrm flipH="1">
            <a:off x="109272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7CCA00F5-B440-406B-A716-A13092CBFC24}"/>
              </a:ext>
            </a:extLst>
          </p:cNvPr>
          <p:cNvSpPr>
            <a:spLocks noGrp="1"/>
          </p:cNvSpPr>
          <p:nvPr>
            <p:ph type="body" sz="quarter" idx="36"/>
          </p:nvPr>
        </p:nvSpPr>
        <p:spPr/>
        <p:txBody>
          <a:bodyPr rtlCol="0"/>
          <a:lstStyle/>
          <a:p>
            <a:pPr rtl="0"/>
            <a:r>
              <a:rPr lang="en-US" altLang="ko-KR" dirty="0">
                <a:solidFill>
                  <a:schemeClr val="tx1">
                    <a:lumMod val="75000"/>
                    <a:lumOff val="25000"/>
                  </a:schemeClr>
                </a:solidFill>
              </a:rPr>
              <a:t>3</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9" name="텍스트 개체 틀 8">
            <a:extLst>
              <a:ext uri="{FF2B5EF4-FFF2-40B4-BE49-F238E27FC236}">
                <a16:creationId xmlns:a16="http://schemas.microsoft.com/office/drawing/2014/main" id="{6DD14BC5-F4CC-4A1D-B722-4B0E3AD084E4}"/>
              </a:ext>
            </a:extLst>
          </p:cNvPr>
          <p:cNvSpPr>
            <a:spLocks noGrp="1"/>
          </p:cNvSpPr>
          <p:nvPr>
            <p:ph type="body" sz="quarter" idx="37"/>
          </p:nvPr>
        </p:nvSpPr>
        <p:spPr/>
        <p:txBody>
          <a:bodyPr rtlCol="0"/>
          <a:lstStyle/>
          <a:p>
            <a:pPr rtl="0"/>
            <a:r>
              <a:rPr lang="en-US" altLang="ko-KR" dirty="0">
                <a:solidFill>
                  <a:schemeClr val="tx1">
                    <a:lumMod val="75000"/>
                    <a:lumOff val="25000"/>
                  </a:schemeClr>
                </a:solidFill>
              </a:rPr>
              <a:t>4</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11" name="텍스트 개체 틀 10">
            <a:extLst>
              <a:ext uri="{FF2B5EF4-FFF2-40B4-BE49-F238E27FC236}">
                <a16:creationId xmlns:a16="http://schemas.microsoft.com/office/drawing/2014/main" id="{7BB9576B-97C2-4B6F-8D7A-D3D94B000C9A}"/>
              </a:ext>
            </a:extLst>
          </p:cNvPr>
          <p:cNvSpPr>
            <a:spLocks noGrp="1"/>
          </p:cNvSpPr>
          <p:nvPr>
            <p:ph type="body" sz="quarter" idx="39"/>
          </p:nvPr>
        </p:nvSpPr>
        <p:spPr/>
        <p:txBody>
          <a:bodyPr rtlCol="0"/>
          <a:lstStyle/>
          <a:p>
            <a:pPr rtl="0"/>
            <a:r>
              <a:rPr lang="en-US" altLang="ko-KR" dirty="0">
                <a:solidFill>
                  <a:schemeClr val="tx1">
                    <a:lumMod val="75000"/>
                    <a:lumOff val="25000"/>
                  </a:schemeClr>
                </a:solidFill>
              </a:rPr>
              <a:t>5</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12" name="텍스트 개체 틀 11">
            <a:extLst>
              <a:ext uri="{FF2B5EF4-FFF2-40B4-BE49-F238E27FC236}">
                <a16:creationId xmlns:a16="http://schemas.microsoft.com/office/drawing/2014/main" id="{DB4DD14B-5E18-42FF-B2F1-6A2CB0938364}"/>
              </a:ext>
            </a:extLst>
          </p:cNvPr>
          <p:cNvSpPr>
            <a:spLocks noGrp="1"/>
          </p:cNvSpPr>
          <p:nvPr>
            <p:ph type="body" sz="quarter" idx="40"/>
          </p:nvPr>
        </p:nvSpPr>
        <p:spPr/>
        <p:txBody>
          <a:bodyPr rtlCol="0"/>
          <a:lstStyle/>
          <a:p>
            <a:pPr rtl="0"/>
            <a:r>
              <a:rPr lang="en-US" altLang="ko-KR" dirty="0">
                <a:solidFill>
                  <a:schemeClr val="tx1">
                    <a:lumMod val="75000"/>
                    <a:lumOff val="25000"/>
                  </a:schemeClr>
                </a:solidFill>
              </a:rPr>
              <a:t>6</a:t>
            </a:r>
            <a:r>
              <a:rPr lang="ko-KR" altLang="en-US" dirty="0">
                <a:solidFill>
                  <a:schemeClr val="tx1">
                    <a:lumMod val="75000"/>
                    <a:lumOff val="25000"/>
                  </a:schemeClr>
                </a:solidFill>
              </a:rPr>
              <a:t>월</a:t>
            </a:r>
          </a:p>
        </p:txBody>
      </p:sp>
      <p:cxnSp>
        <p:nvCxnSpPr>
          <p:cNvPr id="74" name="직선 화살표 연결선 73" title="시간 표시줄 이벤트 줄">
            <a:extLst>
              <a:ext uri="{FF2B5EF4-FFF2-40B4-BE49-F238E27FC236}">
                <a16:creationId xmlns:a16="http://schemas.microsoft.com/office/drawing/2014/main" id="{3D985F57-4828-4F43-9FE0-15EF491E8160}"/>
              </a:ext>
            </a:extLst>
          </p:cNvPr>
          <p:cNvCxnSpPr>
            <a:cxnSpLocks/>
          </p:cNvCxnSpPr>
          <p:nvPr/>
        </p:nvCxnSpPr>
        <p:spPr>
          <a:xfrm rot="10800000" flipH="1">
            <a:off x="2971100"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58" name="텍스트 개체 틀 30">
            <a:extLst>
              <a:ext uri="{FF2B5EF4-FFF2-40B4-BE49-F238E27FC236}">
                <a16:creationId xmlns:a16="http://schemas.microsoft.com/office/drawing/2014/main" id="{787813E1-07C6-496D-9E59-D41AD3127AD9}"/>
              </a:ext>
            </a:extLst>
          </p:cNvPr>
          <p:cNvSpPr txBox="1">
            <a:spLocks/>
          </p:cNvSpPr>
          <p:nvPr/>
        </p:nvSpPr>
        <p:spPr>
          <a:xfrm>
            <a:off x="2074163"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ko-KR" altLang="en-US" dirty="0">
                <a:latin typeface="맑은 고딕" panose="020B0503020000020004" pitchFamily="50" charset="-127"/>
                <a:ea typeface="맑은 고딕" panose="020B0503020000020004" pitchFamily="50" charset="-127"/>
              </a:rPr>
              <a:t>포커스 그룹</a:t>
            </a:r>
          </a:p>
        </p:txBody>
      </p:sp>
      <p:sp>
        <p:nvSpPr>
          <p:cNvPr id="59" name="텍스트 개체 틀 31">
            <a:extLst>
              <a:ext uri="{FF2B5EF4-FFF2-40B4-BE49-F238E27FC236}">
                <a16:creationId xmlns:a16="http://schemas.microsoft.com/office/drawing/2014/main" id="{A3B6B7DF-5CB5-4DD4-A1FA-3CAD080EA255}"/>
              </a:ext>
            </a:extLst>
          </p:cNvPr>
          <p:cNvSpPr txBox="1">
            <a:spLocks/>
          </p:cNvSpPr>
          <p:nvPr/>
        </p:nvSpPr>
        <p:spPr>
          <a:xfrm>
            <a:off x="2108903"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ko-KR" dirty="0">
                <a:latin typeface="맑은 고딕" panose="020B0503020000020004" pitchFamily="50" charset="-127"/>
                <a:ea typeface="맑은 고딕" panose="020B0503020000020004" pitchFamily="50" charset="-127"/>
              </a:rPr>
              <a:t>20YY</a:t>
            </a:r>
            <a:r>
              <a:rPr lang="ko-KR" altLang="en-US" dirty="0">
                <a:latin typeface="맑은 고딕" panose="020B0503020000020004" pitchFamily="50" charset="-127"/>
                <a:ea typeface="맑은 고딕" panose="020B0503020000020004" pitchFamily="50" charset="-127"/>
              </a:rPr>
              <a:t>년</a:t>
            </a:r>
            <a:r>
              <a:rPr lang="en-US" altLang="ko-KR" dirty="0">
                <a:latin typeface="맑은 고딕" panose="020B0503020000020004" pitchFamily="50" charset="-127"/>
                <a:ea typeface="맑은 고딕" panose="020B0503020000020004" pitchFamily="50" charset="-127"/>
              </a:rPr>
              <a:t> 6</a:t>
            </a:r>
            <a:r>
              <a:rPr lang="ko-KR" altLang="en-US" dirty="0">
                <a:latin typeface="맑은 고딕" panose="020B0503020000020004" pitchFamily="50" charset="-127"/>
                <a:ea typeface="맑은 고딕" panose="020B0503020000020004" pitchFamily="50" charset="-127"/>
              </a:rPr>
              <a:t>월</a:t>
            </a:r>
          </a:p>
        </p:txBody>
      </p:sp>
      <p:sp>
        <p:nvSpPr>
          <p:cNvPr id="13" name="텍스트 개체 틀 12">
            <a:extLst>
              <a:ext uri="{FF2B5EF4-FFF2-40B4-BE49-F238E27FC236}">
                <a16:creationId xmlns:a16="http://schemas.microsoft.com/office/drawing/2014/main" id="{F5F410E5-8F7F-4F9E-9FFE-E7BAE98D72FE}"/>
              </a:ext>
            </a:extLst>
          </p:cNvPr>
          <p:cNvSpPr>
            <a:spLocks noGrp="1"/>
          </p:cNvSpPr>
          <p:nvPr>
            <p:ph type="body" sz="quarter" idx="41"/>
          </p:nvPr>
        </p:nvSpPr>
        <p:spPr/>
        <p:txBody>
          <a:bodyPr rtlCol="0"/>
          <a:lstStyle/>
          <a:p>
            <a:pPr rtl="0"/>
            <a:r>
              <a:rPr lang="en-US" altLang="ko-KR" dirty="0">
                <a:solidFill>
                  <a:schemeClr val="tx1">
                    <a:lumMod val="75000"/>
                    <a:lumOff val="25000"/>
                  </a:schemeClr>
                </a:solidFill>
              </a:rPr>
              <a:t>7</a:t>
            </a:r>
            <a:r>
              <a:rPr lang="ko-KR" altLang="en-US" dirty="0">
                <a:solidFill>
                  <a:schemeClr val="tx1">
                    <a:lumMod val="75000"/>
                    <a:lumOff val="25000"/>
                  </a:schemeClr>
                </a:solidFill>
              </a:rPr>
              <a:t>월</a:t>
            </a:r>
          </a:p>
        </p:txBody>
      </p:sp>
      <p:sp>
        <p:nvSpPr>
          <p:cNvPr id="15" name="텍스트 개체 틀 14">
            <a:extLst>
              <a:ext uri="{FF2B5EF4-FFF2-40B4-BE49-F238E27FC236}">
                <a16:creationId xmlns:a16="http://schemas.microsoft.com/office/drawing/2014/main" id="{62A8B8B4-43EE-4C8C-A799-7FB8016D3DD0}"/>
              </a:ext>
            </a:extLst>
          </p:cNvPr>
          <p:cNvSpPr>
            <a:spLocks noGrp="1"/>
          </p:cNvSpPr>
          <p:nvPr>
            <p:ph type="body" sz="quarter" idx="43"/>
          </p:nvPr>
        </p:nvSpPr>
        <p:spPr/>
        <p:txBody>
          <a:bodyPr rtlCol="0"/>
          <a:lstStyle/>
          <a:p>
            <a:pPr rtl="0"/>
            <a:r>
              <a:rPr lang="en-US" altLang="ko-KR" dirty="0">
                <a:solidFill>
                  <a:schemeClr val="tx1">
                    <a:lumMod val="75000"/>
                    <a:lumOff val="25000"/>
                  </a:schemeClr>
                </a:solidFill>
              </a:rPr>
              <a:t>8</a:t>
            </a:r>
            <a:r>
              <a:rPr lang="ko-KR" altLang="en-US" dirty="0">
                <a:solidFill>
                  <a:schemeClr val="tx1">
                    <a:lumMod val="75000"/>
                    <a:lumOff val="25000"/>
                  </a:schemeClr>
                </a:solidFill>
              </a:rPr>
              <a:t>월</a:t>
            </a:r>
          </a:p>
        </p:txBody>
      </p:sp>
      <p:sp>
        <p:nvSpPr>
          <p:cNvPr id="16" name="텍스트 개체 틀 15">
            <a:extLst>
              <a:ext uri="{FF2B5EF4-FFF2-40B4-BE49-F238E27FC236}">
                <a16:creationId xmlns:a16="http://schemas.microsoft.com/office/drawing/2014/main" id="{BE55EE5B-B6FB-4321-9477-52192E27D65C}"/>
              </a:ext>
            </a:extLst>
          </p:cNvPr>
          <p:cNvSpPr>
            <a:spLocks noGrp="1"/>
          </p:cNvSpPr>
          <p:nvPr>
            <p:ph type="body" sz="quarter" idx="44"/>
          </p:nvPr>
        </p:nvSpPr>
        <p:spPr/>
        <p:txBody>
          <a:bodyPr rtlCol="0"/>
          <a:lstStyle/>
          <a:p>
            <a:pPr rtl="0"/>
            <a:r>
              <a:rPr lang="en-US" altLang="ko-KR" dirty="0">
                <a:solidFill>
                  <a:schemeClr val="tx1">
                    <a:lumMod val="75000"/>
                    <a:lumOff val="25000"/>
                  </a:schemeClr>
                </a:solidFill>
              </a:rPr>
              <a:t>9</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14" name="텍스트 개체 틀 13">
            <a:extLst>
              <a:ext uri="{FF2B5EF4-FFF2-40B4-BE49-F238E27FC236}">
                <a16:creationId xmlns:a16="http://schemas.microsoft.com/office/drawing/2014/main" id="{C93FB8A9-9620-42A8-A149-00CC0FC29CF4}"/>
              </a:ext>
            </a:extLst>
          </p:cNvPr>
          <p:cNvSpPr>
            <a:spLocks noGrp="1"/>
          </p:cNvSpPr>
          <p:nvPr>
            <p:ph type="body" sz="quarter" idx="42"/>
          </p:nvPr>
        </p:nvSpPr>
        <p:spPr/>
        <p:txBody>
          <a:bodyPr rtlCol="0"/>
          <a:lstStyle/>
          <a:p>
            <a:pPr rtl="0"/>
            <a:r>
              <a:rPr lang="en-US" altLang="ko-KR" dirty="0">
                <a:solidFill>
                  <a:schemeClr val="tx1">
                    <a:lumMod val="75000"/>
                    <a:lumOff val="25000"/>
                  </a:schemeClr>
                </a:solidFill>
              </a:rPr>
              <a:t>10</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60" name="텍스트 개체 틀 30">
            <a:extLst>
              <a:ext uri="{FF2B5EF4-FFF2-40B4-BE49-F238E27FC236}">
                <a16:creationId xmlns:a16="http://schemas.microsoft.com/office/drawing/2014/main" id="{518ED7A4-3142-4C1B-8706-E6F9BDA12CD4}"/>
              </a:ext>
            </a:extLst>
          </p:cNvPr>
          <p:cNvSpPr txBox="1">
            <a:spLocks/>
          </p:cNvSpPr>
          <p:nvPr/>
        </p:nvSpPr>
        <p:spPr>
          <a:xfrm>
            <a:off x="3971909"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ko-KR" altLang="en-US" dirty="0">
                <a:latin typeface="맑은 고딕" panose="020B0503020000020004" pitchFamily="50" charset="-127"/>
                <a:ea typeface="맑은 고딕" panose="020B0503020000020004" pitchFamily="50" charset="-127"/>
              </a:rPr>
              <a:t>피드백</a:t>
            </a:r>
          </a:p>
        </p:txBody>
      </p:sp>
      <p:sp>
        <p:nvSpPr>
          <p:cNvPr id="61" name="텍스트 개체 틀 31">
            <a:extLst>
              <a:ext uri="{FF2B5EF4-FFF2-40B4-BE49-F238E27FC236}">
                <a16:creationId xmlns:a16="http://schemas.microsoft.com/office/drawing/2014/main" id="{ADF4B596-4378-464E-8BA9-FB6ADF27D160}"/>
              </a:ext>
            </a:extLst>
          </p:cNvPr>
          <p:cNvSpPr txBox="1">
            <a:spLocks/>
          </p:cNvSpPr>
          <p:nvPr/>
        </p:nvSpPr>
        <p:spPr>
          <a:xfrm>
            <a:off x="4006649"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altLang="ko-KR" dirty="0">
                <a:latin typeface="맑은 고딕" panose="020B0503020000020004" pitchFamily="50" charset="-127"/>
                <a:ea typeface="맑은 고딕" panose="020B0503020000020004" pitchFamily="50" charset="-127"/>
              </a:rPr>
              <a:t>20YY</a:t>
            </a:r>
            <a:r>
              <a:rPr lang="ko-KR" altLang="en-US" dirty="0">
                <a:latin typeface="맑은 고딕" panose="020B0503020000020004" pitchFamily="50" charset="-127"/>
                <a:ea typeface="맑은 고딕" panose="020B0503020000020004" pitchFamily="50" charset="-127"/>
              </a:rPr>
              <a:t>년 </a:t>
            </a:r>
            <a:r>
              <a:rPr lang="en-US" altLang="ko-KR" dirty="0">
                <a:latin typeface="맑은 고딕" panose="020B0503020000020004" pitchFamily="50" charset="-127"/>
                <a:ea typeface="맑은 고딕" panose="020B0503020000020004" pitchFamily="50" charset="-127"/>
              </a:rPr>
              <a:t>10</a:t>
            </a:r>
            <a:r>
              <a:rPr lang="ko-KR" altLang="en-US" dirty="0">
                <a:latin typeface="맑은 고딕" panose="020B0503020000020004" pitchFamily="50" charset="-127"/>
                <a:ea typeface="맑은 고딕" panose="020B0503020000020004" pitchFamily="50" charset="-127"/>
              </a:rPr>
              <a:t>월</a:t>
            </a:r>
          </a:p>
        </p:txBody>
      </p:sp>
      <p:cxnSp>
        <p:nvCxnSpPr>
          <p:cNvPr id="72" name="직선 화살표 연결선 71" title="시간 표시줄 이벤트 줄">
            <a:extLst>
              <a:ext uri="{FF2B5EF4-FFF2-40B4-BE49-F238E27FC236}">
                <a16:creationId xmlns:a16="http://schemas.microsoft.com/office/drawing/2014/main" id="{8C361AC5-6734-49E5-8506-3F22C2DF6856}"/>
              </a:ext>
            </a:extLst>
          </p:cNvPr>
          <p:cNvCxnSpPr>
            <a:cxnSpLocks/>
          </p:cNvCxnSpPr>
          <p:nvPr/>
        </p:nvCxnSpPr>
        <p:spPr>
          <a:xfrm flipH="1">
            <a:off x="486884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17" name="텍스트 개체 틀 16">
            <a:extLst>
              <a:ext uri="{FF2B5EF4-FFF2-40B4-BE49-F238E27FC236}">
                <a16:creationId xmlns:a16="http://schemas.microsoft.com/office/drawing/2014/main" id="{5D9E0D54-DF90-4CE3-B2EF-54C50783B7CC}"/>
              </a:ext>
            </a:extLst>
          </p:cNvPr>
          <p:cNvSpPr>
            <a:spLocks noGrp="1"/>
          </p:cNvSpPr>
          <p:nvPr>
            <p:ph type="body" sz="quarter" idx="45"/>
          </p:nvPr>
        </p:nvSpPr>
        <p:spPr/>
        <p:txBody>
          <a:bodyPr rtlCol="0"/>
          <a:lstStyle/>
          <a:p>
            <a:pPr rtl="0"/>
            <a:r>
              <a:rPr lang="en-US" altLang="ko-KR" dirty="0">
                <a:solidFill>
                  <a:schemeClr val="tx1">
                    <a:lumMod val="75000"/>
                    <a:lumOff val="25000"/>
                  </a:schemeClr>
                </a:solidFill>
              </a:rPr>
              <a:t>11</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18" name="텍스트 개체 틀 17">
            <a:extLst>
              <a:ext uri="{FF2B5EF4-FFF2-40B4-BE49-F238E27FC236}">
                <a16:creationId xmlns:a16="http://schemas.microsoft.com/office/drawing/2014/main" id="{2CCC6E1D-9B5C-4276-A7D2-B86F661B7D47}"/>
              </a:ext>
            </a:extLst>
          </p:cNvPr>
          <p:cNvSpPr>
            <a:spLocks noGrp="1"/>
          </p:cNvSpPr>
          <p:nvPr>
            <p:ph type="body" sz="quarter" idx="46"/>
          </p:nvPr>
        </p:nvSpPr>
        <p:spPr/>
        <p:txBody>
          <a:bodyPr rtlCol="0"/>
          <a:lstStyle/>
          <a:p>
            <a:pPr rtl="0"/>
            <a:r>
              <a:rPr lang="en-US" altLang="ko-KR" dirty="0">
                <a:solidFill>
                  <a:schemeClr val="tx1">
                    <a:lumMod val="75000"/>
                    <a:lumOff val="25000"/>
                  </a:schemeClr>
                </a:solidFill>
              </a:rPr>
              <a:t>12</a:t>
            </a:r>
            <a:r>
              <a:rPr lang="ko-KR" altLang="en-US" dirty="0">
                <a:solidFill>
                  <a:schemeClr val="tx1">
                    <a:lumMod val="75000"/>
                    <a:lumOff val="25000"/>
                  </a:schemeClr>
                </a:solidFill>
              </a:rPr>
              <a:t>월</a:t>
            </a:r>
          </a:p>
        </p:txBody>
      </p:sp>
      <p:sp>
        <p:nvSpPr>
          <p:cNvPr id="19" name="텍스트 개체 틀 18">
            <a:extLst>
              <a:ext uri="{FF2B5EF4-FFF2-40B4-BE49-F238E27FC236}">
                <a16:creationId xmlns:a16="http://schemas.microsoft.com/office/drawing/2014/main" id="{645EDCB7-4237-4A5E-9B93-7DD3CD3C4FF5}"/>
              </a:ext>
            </a:extLst>
          </p:cNvPr>
          <p:cNvSpPr>
            <a:spLocks noGrp="1"/>
          </p:cNvSpPr>
          <p:nvPr>
            <p:ph type="body" sz="quarter" idx="47"/>
          </p:nvPr>
        </p:nvSpPr>
        <p:spPr/>
        <p:txBody>
          <a:bodyPr rtlCol="0"/>
          <a:lstStyle/>
          <a:p>
            <a:pPr rtl="0"/>
            <a:r>
              <a:rPr lang="en-US" altLang="ko-KR" b="1" dirty="0">
                <a:solidFill>
                  <a:schemeClr val="tx1">
                    <a:lumMod val="75000"/>
                    <a:lumOff val="25000"/>
                  </a:schemeClr>
                </a:solidFill>
              </a:rPr>
              <a:t>1</a:t>
            </a:r>
            <a:r>
              <a:rPr lang="ko-KR" altLang="en-US" b="1" dirty="0">
                <a:solidFill>
                  <a:schemeClr val="tx1">
                    <a:lumMod val="75000"/>
                    <a:lumOff val="25000"/>
                  </a:schemeClr>
                </a:solidFill>
              </a:rPr>
              <a:t>월</a:t>
            </a:r>
          </a:p>
        </p:txBody>
      </p:sp>
      <p:sp>
        <p:nvSpPr>
          <p:cNvPr id="10" name="텍스트 개체 틀 9">
            <a:extLst>
              <a:ext uri="{FF2B5EF4-FFF2-40B4-BE49-F238E27FC236}">
                <a16:creationId xmlns:a16="http://schemas.microsoft.com/office/drawing/2014/main" id="{C449364A-2889-46F4-AB8E-EB64958B16DC}"/>
              </a:ext>
            </a:extLst>
          </p:cNvPr>
          <p:cNvSpPr>
            <a:spLocks noGrp="1"/>
          </p:cNvSpPr>
          <p:nvPr>
            <p:ph type="body" sz="quarter" idx="38"/>
          </p:nvPr>
        </p:nvSpPr>
        <p:spPr>
          <a:xfrm>
            <a:off x="6008325" y="3973125"/>
            <a:ext cx="553175" cy="201776"/>
          </a:xfrm>
        </p:spPr>
        <p:txBody>
          <a:bodyPr rtlCol="0"/>
          <a:lstStyle/>
          <a:p>
            <a:pPr rtl="0"/>
            <a:r>
              <a:rPr lang="en-US" altLang="ko-KR" dirty="0">
                <a:solidFill>
                  <a:schemeClr val="tx1">
                    <a:lumMod val="75000"/>
                    <a:lumOff val="25000"/>
                  </a:schemeClr>
                </a:solidFill>
              </a:rPr>
              <a:t>20YY</a:t>
            </a:r>
          </a:p>
        </p:txBody>
      </p:sp>
      <p:cxnSp>
        <p:nvCxnSpPr>
          <p:cNvPr id="75" name="직선 화살표 연결선 74" title="시간 표시줄 이벤트 줄">
            <a:extLst>
              <a:ext uri="{FF2B5EF4-FFF2-40B4-BE49-F238E27FC236}">
                <a16:creationId xmlns:a16="http://schemas.microsoft.com/office/drawing/2014/main" id="{40DC3788-4E8E-4F3D-BD1E-8EFA13B0705B}"/>
              </a:ext>
            </a:extLst>
          </p:cNvPr>
          <p:cNvCxnSpPr>
            <a:cxnSpLocks/>
          </p:cNvCxnSpPr>
          <p:nvPr/>
        </p:nvCxnSpPr>
        <p:spPr>
          <a:xfrm rot="10800000" flipH="1">
            <a:off x="6284891"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2" name="텍스트 개체 틀 30">
            <a:extLst>
              <a:ext uri="{FF2B5EF4-FFF2-40B4-BE49-F238E27FC236}">
                <a16:creationId xmlns:a16="http://schemas.microsoft.com/office/drawing/2014/main" id="{86B6D762-C9DD-4996-B05F-20E8C744D387}"/>
              </a:ext>
            </a:extLst>
          </p:cNvPr>
          <p:cNvSpPr txBox="1">
            <a:spLocks/>
          </p:cNvSpPr>
          <p:nvPr/>
        </p:nvSpPr>
        <p:spPr>
          <a:xfrm>
            <a:off x="5387954"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altLang="ko-KR" dirty="0">
                <a:latin typeface="맑은 고딕" panose="020B0503020000020004" pitchFamily="50" charset="-127"/>
                <a:ea typeface="맑은 고딕" panose="020B0503020000020004" pitchFamily="50" charset="-127"/>
              </a:rPr>
              <a:t>MVP</a:t>
            </a:r>
          </a:p>
        </p:txBody>
      </p:sp>
      <p:sp>
        <p:nvSpPr>
          <p:cNvPr id="63" name="텍스트 개체 틀 31">
            <a:extLst>
              <a:ext uri="{FF2B5EF4-FFF2-40B4-BE49-F238E27FC236}">
                <a16:creationId xmlns:a16="http://schemas.microsoft.com/office/drawing/2014/main" id="{096832AE-2EF2-4535-996B-35001117AE74}"/>
              </a:ext>
            </a:extLst>
          </p:cNvPr>
          <p:cNvSpPr txBox="1">
            <a:spLocks/>
          </p:cNvSpPr>
          <p:nvPr/>
        </p:nvSpPr>
        <p:spPr>
          <a:xfrm>
            <a:off x="5422694"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altLang="ko-KR" dirty="0">
                <a:latin typeface="맑은 고딕" panose="020B0503020000020004" pitchFamily="50" charset="-127"/>
                <a:ea typeface="맑은 고딕" panose="020B0503020000020004" pitchFamily="50" charset="-127"/>
              </a:rPr>
              <a:t>20YY</a:t>
            </a:r>
            <a:r>
              <a:rPr lang="ko-KR" altLang="en-US" dirty="0">
                <a:latin typeface="맑은 고딕" panose="020B0503020000020004" pitchFamily="50" charset="-127"/>
                <a:ea typeface="맑은 고딕" panose="020B0503020000020004" pitchFamily="50" charset="-127"/>
              </a:rPr>
              <a:t>년 </a:t>
            </a:r>
            <a:r>
              <a:rPr lang="en-US" altLang="ko-KR" dirty="0">
                <a:latin typeface="맑은 고딕" panose="020B0503020000020004" pitchFamily="50" charset="-127"/>
                <a:ea typeface="맑은 고딕" panose="020B0503020000020004" pitchFamily="50" charset="-127"/>
              </a:rPr>
              <a:t>1</a:t>
            </a:r>
            <a:r>
              <a:rPr lang="ko-KR" altLang="en-US" dirty="0">
                <a:latin typeface="맑은 고딕" panose="020B0503020000020004" pitchFamily="50" charset="-127"/>
                <a:ea typeface="맑은 고딕" panose="020B0503020000020004" pitchFamily="50" charset="-127"/>
              </a:rPr>
              <a:t>월</a:t>
            </a:r>
          </a:p>
        </p:txBody>
      </p:sp>
      <p:sp>
        <p:nvSpPr>
          <p:cNvPr id="20" name="텍스트 개체 틀 19">
            <a:extLst>
              <a:ext uri="{FF2B5EF4-FFF2-40B4-BE49-F238E27FC236}">
                <a16:creationId xmlns:a16="http://schemas.microsoft.com/office/drawing/2014/main" id="{7936DD04-54B5-45E1-B77E-535E48E1D46D}"/>
              </a:ext>
            </a:extLst>
          </p:cNvPr>
          <p:cNvSpPr>
            <a:spLocks noGrp="1"/>
          </p:cNvSpPr>
          <p:nvPr>
            <p:ph type="body" sz="quarter" idx="48"/>
          </p:nvPr>
        </p:nvSpPr>
        <p:spPr/>
        <p:txBody>
          <a:bodyPr rtlCol="0"/>
          <a:lstStyle/>
          <a:p>
            <a:pPr rtl="0"/>
            <a:r>
              <a:rPr lang="en-US" altLang="ko-KR" dirty="0">
                <a:solidFill>
                  <a:schemeClr val="tx1">
                    <a:lumMod val="75000"/>
                    <a:lumOff val="25000"/>
                  </a:schemeClr>
                </a:solidFill>
              </a:rPr>
              <a:t>2</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21" name="텍스트 개체 틀 20">
            <a:extLst>
              <a:ext uri="{FF2B5EF4-FFF2-40B4-BE49-F238E27FC236}">
                <a16:creationId xmlns:a16="http://schemas.microsoft.com/office/drawing/2014/main" id="{3E1BC326-1FAE-422A-BA37-4C92724EF472}"/>
              </a:ext>
            </a:extLst>
          </p:cNvPr>
          <p:cNvSpPr>
            <a:spLocks noGrp="1"/>
          </p:cNvSpPr>
          <p:nvPr>
            <p:ph type="body" sz="quarter" idx="49"/>
          </p:nvPr>
        </p:nvSpPr>
        <p:spPr/>
        <p:txBody>
          <a:bodyPr rtlCol="0"/>
          <a:lstStyle/>
          <a:p>
            <a:pPr rtl="0"/>
            <a:r>
              <a:rPr lang="en-US" altLang="ko-KR" dirty="0">
                <a:solidFill>
                  <a:schemeClr val="tx1">
                    <a:lumMod val="75000"/>
                    <a:lumOff val="25000"/>
                  </a:schemeClr>
                </a:solidFill>
              </a:rPr>
              <a:t>3</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22" name="텍스트 개체 틀 21">
            <a:extLst>
              <a:ext uri="{FF2B5EF4-FFF2-40B4-BE49-F238E27FC236}">
                <a16:creationId xmlns:a16="http://schemas.microsoft.com/office/drawing/2014/main" id="{24CF4B32-44BD-46E1-B99A-1ADBAC380AC1}"/>
              </a:ext>
            </a:extLst>
          </p:cNvPr>
          <p:cNvSpPr>
            <a:spLocks noGrp="1"/>
          </p:cNvSpPr>
          <p:nvPr>
            <p:ph type="body" sz="quarter" idx="50"/>
          </p:nvPr>
        </p:nvSpPr>
        <p:spPr/>
        <p:txBody>
          <a:bodyPr rtlCol="0"/>
          <a:lstStyle/>
          <a:p>
            <a:pPr rtl="0"/>
            <a:r>
              <a:rPr lang="en-US" altLang="ko-KR" dirty="0">
                <a:solidFill>
                  <a:schemeClr val="tx1">
                    <a:lumMod val="75000"/>
                    <a:lumOff val="25000"/>
                  </a:schemeClr>
                </a:solidFill>
              </a:rPr>
              <a:t>4</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23" name="텍스트 개체 틀 22">
            <a:extLst>
              <a:ext uri="{FF2B5EF4-FFF2-40B4-BE49-F238E27FC236}">
                <a16:creationId xmlns:a16="http://schemas.microsoft.com/office/drawing/2014/main" id="{5DD0D4ED-8247-483E-A339-415BFA0545C5}"/>
              </a:ext>
            </a:extLst>
          </p:cNvPr>
          <p:cNvSpPr>
            <a:spLocks noGrp="1"/>
          </p:cNvSpPr>
          <p:nvPr>
            <p:ph type="body" sz="quarter" idx="51"/>
          </p:nvPr>
        </p:nvSpPr>
        <p:spPr/>
        <p:txBody>
          <a:bodyPr rtlCol="0"/>
          <a:lstStyle/>
          <a:p>
            <a:pPr rtl="0"/>
            <a:r>
              <a:rPr lang="en-US" altLang="ko-KR" dirty="0">
                <a:solidFill>
                  <a:schemeClr val="tx1">
                    <a:lumMod val="75000"/>
                    <a:lumOff val="25000"/>
                  </a:schemeClr>
                </a:solidFill>
              </a:rPr>
              <a:t>5</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24" name="텍스트 개체 틀 23">
            <a:extLst>
              <a:ext uri="{FF2B5EF4-FFF2-40B4-BE49-F238E27FC236}">
                <a16:creationId xmlns:a16="http://schemas.microsoft.com/office/drawing/2014/main" id="{F8DA1472-0F22-45EC-9606-34DC3AF9CA7F}"/>
              </a:ext>
            </a:extLst>
          </p:cNvPr>
          <p:cNvSpPr>
            <a:spLocks noGrp="1"/>
          </p:cNvSpPr>
          <p:nvPr>
            <p:ph type="body" sz="quarter" idx="52"/>
          </p:nvPr>
        </p:nvSpPr>
        <p:spPr/>
        <p:txBody>
          <a:bodyPr rtlCol="0"/>
          <a:lstStyle/>
          <a:p>
            <a:pPr rtl="0"/>
            <a:r>
              <a:rPr lang="en-US" altLang="ko-KR" dirty="0">
                <a:solidFill>
                  <a:schemeClr val="tx1">
                    <a:lumMod val="75000"/>
                    <a:lumOff val="25000"/>
                  </a:schemeClr>
                </a:solidFill>
              </a:rPr>
              <a:t>6</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25" name="텍스트 개체 틀 24">
            <a:extLst>
              <a:ext uri="{FF2B5EF4-FFF2-40B4-BE49-F238E27FC236}">
                <a16:creationId xmlns:a16="http://schemas.microsoft.com/office/drawing/2014/main" id="{BED3DA06-A855-49CE-8356-4A9D947FC823}"/>
              </a:ext>
            </a:extLst>
          </p:cNvPr>
          <p:cNvSpPr>
            <a:spLocks noGrp="1"/>
          </p:cNvSpPr>
          <p:nvPr>
            <p:ph type="body" sz="quarter" idx="53"/>
          </p:nvPr>
        </p:nvSpPr>
        <p:spPr/>
        <p:txBody>
          <a:bodyPr rtlCol="0"/>
          <a:lstStyle/>
          <a:p>
            <a:pPr rtl="0"/>
            <a:r>
              <a:rPr lang="en-US" altLang="ko-KR" dirty="0">
                <a:solidFill>
                  <a:schemeClr val="tx1">
                    <a:lumMod val="75000"/>
                    <a:lumOff val="25000"/>
                  </a:schemeClr>
                </a:solidFill>
              </a:rPr>
              <a:t>7</a:t>
            </a:r>
            <a:r>
              <a:rPr lang="ko-KR" altLang="en-US" dirty="0">
                <a:solidFill>
                  <a:schemeClr val="tx1">
                    <a:lumMod val="75000"/>
                    <a:lumOff val="25000"/>
                  </a:schemeClr>
                </a:solidFill>
              </a:rPr>
              <a:t>월</a:t>
            </a:r>
          </a:p>
        </p:txBody>
      </p:sp>
      <p:cxnSp>
        <p:nvCxnSpPr>
          <p:cNvPr id="76" name="직선 화살표 연결선 75" title="시간 표시줄 이벤트 줄">
            <a:extLst>
              <a:ext uri="{FF2B5EF4-FFF2-40B4-BE49-F238E27FC236}">
                <a16:creationId xmlns:a16="http://schemas.microsoft.com/office/drawing/2014/main" id="{EB858692-F88E-43A4-8B27-E23B8AC17249}"/>
              </a:ext>
            </a:extLst>
          </p:cNvPr>
          <p:cNvCxnSpPr>
            <a:cxnSpLocks/>
          </p:cNvCxnSpPr>
          <p:nvPr/>
        </p:nvCxnSpPr>
        <p:spPr>
          <a:xfrm rot="10800000" flipH="1">
            <a:off x="9116629"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6" name="텍스트 개체 틀 30">
            <a:extLst>
              <a:ext uri="{FF2B5EF4-FFF2-40B4-BE49-F238E27FC236}">
                <a16:creationId xmlns:a16="http://schemas.microsoft.com/office/drawing/2014/main" id="{926B0AAB-FFB2-4EF7-823F-9CC4BE3F9038}"/>
              </a:ext>
            </a:extLst>
          </p:cNvPr>
          <p:cNvSpPr txBox="1">
            <a:spLocks/>
          </p:cNvSpPr>
          <p:nvPr/>
        </p:nvSpPr>
        <p:spPr>
          <a:xfrm>
            <a:off x="8219692"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ko-KR" altLang="en-US" dirty="0">
                <a:latin typeface="맑은 고딕" panose="020B0503020000020004" pitchFamily="50" charset="-127"/>
                <a:ea typeface="맑은 고딕" panose="020B0503020000020004" pitchFamily="50" charset="-127"/>
              </a:rPr>
              <a:t>시작</a:t>
            </a:r>
          </a:p>
        </p:txBody>
      </p:sp>
      <p:sp>
        <p:nvSpPr>
          <p:cNvPr id="67" name="텍스트 개체 틀 31">
            <a:extLst>
              <a:ext uri="{FF2B5EF4-FFF2-40B4-BE49-F238E27FC236}">
                <a16:creationId xmlns:a16="http://schemas.microsoft.com/office/drawing/2014/main" id="{8CD2E1AD-1EB5-4624-9837-0D937266EA13}"/>
              </a:ext>
            </a:extLst>
          </p:cNvPr>
          <p:cNvSpPr txBox="1">
            <a:spLocks/>
          </p:cNvSpPr>
          <p:nvPr/>
        </p:nvSpPr>
        <p:spPr>
          <a:xfrm>
            <a:off x="8254432"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altLang="ko-KR" dirty="0">
                <a:latin typeface="맑은 고딕" panose="020B0503020000020004" pitchFamily="50" charset="-127"/>
                <a:ea typeface="맑은 고딕" panose="020B0503020000020004" pitchFamily="50" charset="-127"/>
              </a:rPr>
              <a:t>20YY</a:t>
            </a:r>
            <a:r>
              <a:rPr lang="ko-KR" altLang="en-US" dirty="0">
                <a:latin typeface="맑은 고딕" panose="020B0503020000020004" pitchFamily="50" charset="-127"/>
                <a:ea typeface="맑은 고딕" panose="020B0503020000020004" pitchFamily="50" charset="-127"/>
              </a:rPr>
              <a:t>년 </a:t>
            </a:r>
            <a:r>
              <a:rPr lang="en-US" altLang="ko-KR" dirty="0">
                <a:latin typeface="맑은 고딕" panose="020B0503020000020004" pitchFamily="50" charset="-127"/>
                <a:ea typeface="맑은 고딕" panose="020B0503020000020004" pitchFamily="50" charset="-127"/>
              </a:rPr>
              <a:t>7</a:t>
            </a:r>
            <a:r>
              <a:rPr lang="ko-KR" altLang="en-US" dirty="0">
                <a:latin typeface="맑은 고딕" panose="020B0503020000020004" pitchFamily="50" charset="-127"/>
                <a:ea typeface="맑은 고딕" panose="020B0503020000020004" pitchFamily="50" charset="-127"/>
              </a:rPr>
              <a:t>월</a:t>
            </a:r>
          </a:p>
        </p:txBody>
      </p:sp>
      <p:sp>
        <p:nvSpPr>
          <p:cNvPr id="27" name="텍스트 개체 틀 26">
            <a:extLst>
              <a:ext uri="{FF2B5EF4-FFF2-40B4-BE49-F238E27FC236}">
                <a16:creationId xmlns:a16="http://schemas.microsoft.com/office/drawing/2014/main" id="{E20F207A-33A7-43C3-873C-25499611EA61}"/>
              </a:ext>
            </a:extLst>
          </p:cNvPr>
          <p:cNvSpPr>
            <a:spLocks noGrp="1"/>
          </p:cNvSpPr>
          <p:nvPr>
            <p:ph type="body" sz="quarter" idx="55"/>
          </p:nvPr>
        </p:nvSpPr>
        <p:spPr/>
        <p:txBody>
          <a:bodyPr rtlCol="0"/>
          <a:lstStyle/>
          <a:p>
            <a:pPr rtl="0"/>
            <a:r>
              <a:rPr lang="en-US" altLang="ko-KR" dirty="0">
                <a:solidFill>
                  <a:schemeClr val="tx1">
                    <a:lumMod val="75000"/>
                    <a:lumOff val="25000"/>
                  </a:schemeClr>
                </a:solidFill>
              </a:rPr>
              <a:t>8</a:t>
            </a:r>
            <a:r>
              <a:rPr lang="ko-KR" altLang="en-US" dirty="0">
                <a:solidFill>
                  <a:schemeClr val="tx1">
                    <a:lumMod val="75000"/>
                    <a:lumOff val="25000"/>
                  </a:schemeClr>
                </a:solidFill>
              </a:rPr>
              <a:t>월</a:t>
            </a:r>
          </a:p>
        </p:txBody>
      </p:sp>
      <p:sp>
        <p:nvSpPr>
          <p:cNvPr id="28" name="텍스트 개체 틀 27">
            <a:extLst>
              <a:ext uri="{FF2B5EF4-FFF2-40B4-BE49-F238E27FC236}">
                <a16:creationId xmlns:a16="http://schemas.microsoft.com/office/drawing/2014/main" id="{B7E6CCF4-3AC5-455D-B1E1-9CDCE79FA2DA}"/>
              </a:ext>
            </a:extLst>
          </p:cNvPr>
          <p:cNvSpPr>
            <a:spLocks noGrp="1"/>
          </p:cNvSpPr>
          <p:nvPr>
            <p:ph type="body" sz="quarter" idx="56"/>
          </p:nvPr>
        </p:nvSpPr>
        <p:spPr/>
        <p:txBody>
          <a:bodyPr rtlCol="0"/>
          <a:lstStyle/>
          <a:p>
            <a:pPr rtl="0"/>
            <a:r>
              <a:rPr lang="en-US" altLang="ko-KR" dirty="0">
                <a:solidFill>
                  <a:schemeClr val="tx1">
                    <a:lumMod val="75000"/>
                    <a:lumOff val="25000"/>
                  </a:schemeClr>
                </a:solidFill>
              </a:rPr>
              <a:t>9</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26" name="텍스트 개체 틀 25">
            <a:extLst>
              <a:ext uri="{FF2B5EF4-FFF2-40B4-BE49-F238E27FC236}">
                <a16:creationId xmlns:a16="http://schemas.microsoft.com/office/drawing/2014/main" id="{357282C0-B362-4514-BC66-EC9066996ADC}"/>
              </a:ext>
            </a:extLst>
          </p:cNvPr>
          <p:cNvSpPr>
            <a:spLocks noGrp="1"/>
          </p:cNvSpPr>
          <p:nvPr>
            <p:ph type="body" sz="quarter" idx="54"/>
          </p:nvPr>
        </p:nvSpPr>
        <p:spPr/>
        <p:txBody>
          <a:bodyPr rtlCol="0"/>
          <a:lstStyle/>
          <a:p>
            <a:pPr rtl="0"/>
            <a:r>
              <a:rPr lang="en-US" altLang="ko-KR" dirty="0">
                <a:solidFill>
                  <a:schemeClr val="tx1">
                    <a:lumMod val="75000"/>
                    <a:lumOff val="25000"/>
                  </a:schemeClr>
                </a:solidFill>
              </a:rPr>
              <a:t>10</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sp>
        <p:nvSpPr>
          <p:cNvPr id="29" name="텍스트 개체 틀 28">
            <a:extLst>
              <a:ext uri="{FF2B5EF4-FFF2-40B4-BE49-F238E27FC236}">
                <a16:creationId xmlns:a16="http://schemas.microsoft.com/office/drawing/2014/main" id="{AF84C149-B9E1-4CEB-AC25-65E5E0C9ECDB}"/>
              </a:ext>
            </a:extLst>
          </p:cNvPr>
          <p:cNvSpPr>
            <a:spLocks noGrp="1"/>
          </p:cNvSpPr>
          <p:nvPr>
            <p:ph type="body" sz="quarter" idx="57"/>
          </p:nvPr>
        </p:nvSpPr>
        <p:spPr/>
        <p:txBody>
          <a:bodyPr rtlCol="0"/>
          <a:lstStyle/>
          <a:p>
            <a:pPr rtl="0"/>
            <a:r>
              <a:rPr lang="en-US" altLang="ko-KR" dirty="0">
                <a:solidFill>
                  <a:schemeClr val="tx1">
                    <a:lumMod val="75000"/>
                    <a:lumOff val="25000"/>
                  </a:schemeClr>
                </a:solidFill>
              </a:rPr>
              <a:t>11</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cxnSp>
        <p:nvCxnSpPr>
          <p:cNvPr id="73" name="직선 화살표 연결선 72" title="시간 표시줄 이벤트 줄">
            <a:extLst>
              <a:ext uri="{FF2B5EF4-FFF2-40B4-BE49-F238E27FC236}">
                <a16:creationId xmlns:a16="http://schemas.microsoft.com/office/drawing/2014/main" id="{4A412F69-2D59-4EA2-9BA0-74B513D9F63B}"/>
              </a:ext>
            </a:extLst>
          </p:cNvPr>
          <p:cNvCxnSpPr>
            <a:cxnSpLocks/>
          </p:cNvCxnSpPr>
          <p:nvPr/>
        </p:nvCxnSpPr>
        <p:spPr>
          <a:xfrm flipH="1">
            <a:off x="11005041"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4" name="텍스트 개체 틀 30">
            <a:extLst>
              <a:ext uri="{FF2B5EF4-FFF2-40B4-BE49-F238E27FC236}">
                <a16:creationId xmlns:a16="http://schemas.microsoft.com/office/drawing/2014/main" id="{3BF16A02-C583-41A6-B28D-1DA71C3D603B}"/>
              </a:ext>
            </a:extLst>
          </p:cNvPr>
          <p:cNvSpPr txBox="1">
            <a:spLocks/>
          </p:cNvSpPr>
          <p:nvPr/>
        </p:nvSpPr>
        <p:spPr>
          <a:xfrm>
            <a:off x="9927693"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ko-KR" altLang="en-US" dirty="0">
                <a:latin typeface="맑은 고딕" panose="020B0503020000020004" pitchFamily="50" charset="-127"/>
                <a:ea typeface="맑은 고딕" panose="020B0503020000020004" pitchFamily="50" charset="-127"/>
              </a:rPr>
              <a:t>디자인 </a:t>
            </a:r>
            <a:r>
              <a:rPr lang="en-US" altLang="ko-KR" dirty="0">
                <a:latin typeface="맑은 고딕" panose="020B0503020000020004" pitchFamily="50" charset="-127"/>
                <a:ea typeface="맑은 고딕" panose="020B0503020000020004" pitchFamily="50" charset="-127"/>
              </a:rPr>
              <a:t>V2</a:t>
            </a:r>
          </a:p>
        </p:txBody>
      </p:sp>
      <p:sp>
        <p:nvSpPr>
          <p:cNvPr id="65" name="텍스트 개체 틀 31">
            <a:extLst>
              <a:ext uri="{FF2B5EF4-FFF2-40B4-BE49-F238E27FC236}">
                <a16:creationId xmlns:a16="http://schemas.microsoft.com/office/drawing/2014/main" id="{F168CAA8-0A9E-4AEE-82FE-9F30480DEA54}"/>
              </a:ext>
            </a:extLst>
          </p:cNvPr>
          <p:cNvSpPr txBox="1">
            <a:spLocks/>
          </p:cNvSpPr>
          <p:nvPr/>
        </p:nvSpPr>
        <p:spPr>
          <a:xfrm>
            <a:off x="9962433"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altLang="ko-KR" dirty="0">
                <a:latin typeface="맑은 고딕" panose="020B0503020000020004" pitchFamily="50" charset="-127"/>
                <a:ea typeface="맑은 고딕" panose="020B0503020000020004" pitchFamily="50" charset="-127"/>
              </a:rPr>
              <a:t>20YY</a:t>
            </a:r>
            <a:r>
              <a:rPr lang="ko-KR" altLang="en-US" dirty="0">
                <a:latin typeface="맑은 고딕" panose="020B0503020000020004" pitchFamily="50" charset="-127"/>
                <a:ea typeface="맑은 고딕" panose="020B0503020000020004" pitchFamily="50" charset="-127"/>
              </a:rPr>
              <a:t>년 </a:t>
            </a:r>
            <a:r>
              <a:rPr lang="en-US" altLang="ko-KR" dirty="0">
                <a:latin typeface="맑은 고딕" panose="020B0503020000020004" pitchFamily="50" charset="-127"/>
                <a:ea typeface="맑은 고딕" panose="020B0503020000020004" pitchFamily="50" charset="-127"/>
              </a:rPr>
              <a:t>11</a:t>
            </a:r>
            <a:r>
              <a:rPr lang="ko-KR" altLang="en-US" dirty="0">
                <a:latin typeface="맑은 고딕" panose="020B0503020000020004" pitchFamily="50" charset="-127"/>
                <a:ea typeface="맑은 고딕" panose="020B0503020000020004" pitchFamily="50" charset="-127"/>
              </a:rPr>
              <a:t>월</a:t>
            </a:r>
          </a:p>
        </p:txBody>
      </p:sp>
      <p:sp>
        <p:nvSpPr>
          <p:cNvPr id="30" name="텍스트 개체 틀 29">
            <a:extLst>
              <a:ext uri="{FF2B5EF4-FFF2-40B4-BE49-F238E27FC236}">
                <a16:creationId xmlns:a16="http://schemas.microsoft.com/office/drawing/2014/main" id="{1182FFC2-5425-4688-B728-F2248AC174BD}"/>
              </a:ext>
            </a:extLst>
          </p:cNvPr>
          <p:cNvSpPr>
            <a:spLocks noGrp="1"/>
          </p:cNvSpPr>
          <p:nvPr>
            <p:ph type="body" sz="quarter" idx="58"/>
          </p:nvPr>
        </p:nvSpPr>
        <p:spPr/>
        <p:txBody>
          <a:bodyPr rtlCol="0"/>
          <a:lstStyle/>
          <a:p>
            <a:pPr rtl="0"/>
            <a:r>
              <a:rPr lang="en-US" altLang="ko-KR" dirty="0">
                <a:solidFill>
                  <a:schemeClr val="tx1">
                    <a:lumMod val="75000"/>
                    <a:lumOff val="25000"/>
                  </a:schemeClr>
                </a:solidFill>
              </a:rPr>
              <a:t>12</a:t>
            </a:r>
            <a:r>
              <a:rPr lang="ko-KR" altLang="en-US" dirty="0">
                <a:solidFill>
                  <a:schemeClr val="tx1">
                    <a:lumMod val="75000"/>
                    <a:lumOff val="25000"/>
                  </a:schemeClr>
                </a:solidFill>
              </a:rPr>
              <a:t>월</a:t>
            </a:r>
            <a:endParaRPr lang="ko-KR" altLang="en-ZA" dirty="0">
              <a:solidFill>
                <a:schemeClr val="tx1">
                  <a:lumMod val="75000"/>
                  <a:lumOff val="25000"/>
                </a:schemeClr>
              </a:solidFill>
            </a:endParaRPr>
          </a:p>
        </p:txBody>
      </p:sp>
      <p:grpSp>
        <p:nvGrpSpPr>
          <p:cNvPr id="33" name="그룹 32" title="시간 표시줄 월 줄">
            <a:extLst>
              <a:ext uri="{FF2B5EF4-FFF2-40B4-BE49-F238E27FC236}">
                <a16:creationId xmlns:a16="http://schemas.microsoft.com/office/drawing/2014/main" id="{AFD09076-D1F6-4F08-8939-1F1577E5A1AC}"/>
              </a:ext>
            </a:extLst>
          </p:cNvPr>
          <p:cNvGrpSpPr/>
          <p:nvPr/>
        </p:nvGrpSpPr>
        <p:grpSpPr>
          <a:xfrm>
            <a:off x="620712" y="3799174"/>
            <a:ext cx="10856346" cy="173951"/>
            <a:chOff x="620712" y="3799174"/>
            <a:chExt cx="10856346" cy="173951"/>
          </a:xfrm>
        </p:grpSpPr>
        <p:cxnSp>
          <p:nvCxnSpPr>
            <p:cNvPr id="34" name="직선 연결선(S) 33">
              <a:extLst>
                <a:ext uri="{FF2B5EF4-FFF2-40B4-BE49-F238E27FC236}">
                  <a16:creationId xmlns:a16="http://schemas.microsoft.com/office/drawing/2014/main" id="{1851F931-A22B-44AA-B078-8F13276740C5}"/>
                </a:ext>
              </a:extLst>
            </p:cNvPr>
            <p:cNvCxnSpPr>
              <a:stCxn id="6" idx="2"/>
              <a:endCxn id="5" idx="0"/>
            </p:cNvCxnSpPr>
            <p:nvPr/>
          </p:nvCxnSpPr>
          <p:spPr>
            <a:xfrm>
              <a:off x="620712" y="3799174"/>
              <a:ext cx="1" cy="17395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653A16F3-2319-4900-94E3-2D1EE11FE250}"/>
                </a:ext>
              </a:extLst>
            </p:cNvPr>
            <p:cNvCxnSpPr/>
            <p:nvPr/>
          </p:nvCxnSpPr>
          <p:spPr>
            <a:xfrm>
              <a:off x="109272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4FC807E-B2A8-4953-AA5C-6D49F5FE3128}"/>
                </a:ext>
              </a:extLst>
            </p:cNvPr>
            <p:cNvCxnSpPr/>
            <p:nvPr/>
          </p:nvCxnSpPr>
          <p:spPr>
            <a:xfrm>
              <a:off x="156474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62129982-9661-4201-A7A9-D830435CAF7C}"/>
                </a:ext>
              </a:extLst>
            </p:cNvPr>
            <p:cNvCxnSpPr/>
            <p:nvPr/>
          </p:nvCxnSpPr>
          <p:spPr>
            <a:xfrm>
              <a:off x="203675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8EC9CA8C-382D-4780-857E-7923D6612296}"/>
                </a:ext>
              </a:extLst>
            </p:cNvPr>
            <p:cNvCxnSpPr/>
            <p:nvPr/>
          </p:nvCxnSpPr>
          <p:spPr>
            <a:xfrm>
              <a:off x="250877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55124F5F-0D19-4683-ABFD-3276BD8C0D2A}"/>
                </a:ext>
              </a:extLst>
            </p:cNvPr>
            <p:cNvCxnSpPr/>
            <p:nvPr/>
          </p:nvCxnSpPr>
          <p:spPr>
            <a:xfrm>
              <a:off x="298078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33740EF7-5BAA-4406-9463-F2DBFE3F1764}"/>
                </a:ext>
              </a:extLst>
            </p:cNvPr>
            <p:cNvCxnSpPr/>
            <p:nvPr/>
          </p:nvCxnSpPr>
          <p:spPr>
            <a:xfrm>
              <a:off x="345280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4E722C75-9D4B-4ACF-8624-346EBA52AB0C}"/>
                </a:ext>
              </a:extLst>
            </p:cNvPr>
            <p:cNvCxnSpPr/>
            <p:nvPr/>
          </p:nvCxnSpPr>
          <p:spPr>
            <a:xfrm>
              <a:off x="392481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2D341D20-3335-4187-B094-E72F119FBFA6}"/>
                </a:ext>
              </a:extLst>
            </p:cNvPr>
            <p:cNvCxnSpPr/>
            <p:nvPr/>
          </p:nvCxnSpPr>
          <p:spPr>
            <a:xfrm>
              <a:off x="439683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BA093FB-4616-49E8-A8CB-7A95CC81F7BF}"/>
                </a:ext>
              </a:extLst>
            </p:cNvPr>
            <p:cNvCxnSpPr/>
            <p:nvPr/>
          </p:nvCxnSpPr>
          <p:spPr>
            <a:xfrm>
              <a:off x="486884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2237583E-E0FF-431F-AEFC-A3E007B41FEF}"/>
                </a:ext>
              </a:extLst>
            </p:cNvPr>
            <p:cNvCxnSpPr/>
            <p:nvPr/>
          </p:nvCxnSpPr>
          <p:spPr>
            <a:xfrm>
              <a:off x="534086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C8CC9F1D-9948-435E-B101-CE530C3C415D}"/>
                </a:ext>
              </a:extLst>
            </p:cNvPr>
            <p:cNvCxnSpPr/>
            <p:nvPr/>
          </p:nvCxnSpPr>
          <p:spPr>
            <a:xfrm>
              <a:off x="581287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FDED2865-67EC-4583-B0BC-2A7549CA14FE}"/>
                </a:ext>
              </a:extLst>
            </p:cNvPr>
            <p:cNvCxnSpPr/>
            <p:nvPr/>
          </p:nvCxnSpPr>
          <p:spPr>
            <a:xfrm>
              <a:off x="628489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78E72E4E-F5B7-469D-9C2A-54960B3814DA}"/>
                </a:ext>
              </a:extLst>
            </p:cNvPr>
            <p:cNvCxnSpPr/>
            <p:nvPr/>
          </p:nvCxnSpPr>
          <p:spPr>
            <a:xfrm>
              <a:off x="675690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F2A5CFE2-8B3A-4FE1-B4D5-A3C1CDD0D60B}"/>
                </a:ext>
              </a:extLst>
            </p:cNvPr>
            <p:cNvCxnSpPr/>
            <p:nvPr/>
          </p:nvCxnSpPr>
          <p:spPr>
            <a:xfrm>
              <a:off x="722892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D8945B65-A1FD-4893-8E5B-694EBE6ABE48}"/>
                </a:ext>
              </a:extLst>
            </p:cNvPr>
            <p:cNvCxnSpPr/>
            <p:nvPr/>
          </p:nvCxnSpPr>
          <p:spPr>
            <a:xfrm>
              <a:off x="770093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9559BBA-B1D3-41F3-BCBE-CB4BB933EEA0}"/>
                </a:ext>
              </a:extLst>
            </p:cNvPr>
            <p:cNvCxnSpPr/>
            <p:nvPr/>
          </p:nvCxnSpPr>
          <p:spPr>
            <a:xfrm>
              <a:off x="817295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03F8D889-DFE8-4946-8A9F-E89EBA86CE55}"/>
                </a:ext>
              </a:extLst>
            </p:cNvPr>
            <p:cNvCxnSpPr/>
            <p:nvPr/>
          </p:nvCxnSpPr>
          <p:spPr>
            <a:xfrm>
              <a:off x="864496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899FC3E1-760C-485D-A894-659E36DBFBA0}"/>
                </a:ext>
              </a:extLst>
            </p:cNvPr>
            <p:cNvCxnSpPr/>
            <p:nvPr/>
          </p:nvCxnSpPr>
          <p:spPr>
            <a:xfrm>
              <a:off x="911698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FC2AD8BF-2DAB-46F3-9334-006C0E601416}"/>
                </a:ext>
              </a:extLst>
            </p:cNvPr>
            <p:cNvCxnSpPr/>
            <p:nvPr/>
          </p:nvCxnSpPr>
          <p:spPr>
            <a:xfrm>
              <a:off x="958899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F3ECD0E7-AEC7-4FC2-AD8C-FD1309F9C4A9}"/>
                </a:ext>
              </a:extLst>
            </p:cNvPr>
            <p:cNvCxnSpPr/>
            <p:nvPr/>
          </p:nvCxnSpPr>
          <p:spPr>
            <a:xfrm>
              <a:off x="1006101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D7C5386D-5D43-4282-AB46-61FD65332554}"/>
                </a:ext>
              </a:extLst>
            </p:cNvPr>
            <p:cNvCxnSpPr/>
            <p:nvPr/>
          </p:nvCxnSpPr>
          <p:spPr>
            <a:xfrm>
              <a:off x="1053302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70974A3F-6B41-4413-8B89-13F538C736F8}"/>
                </a:ext>
              </a:extLst>
            </p:cNvPr>
            <p:cNvCxnSpPr/>
            <p:nvPr/>
          </p:nvCxnSpPr>
          <p:spPr>
            <a:xfrm>
              <a:off x="1100504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7" name="직선 연결선(S) 56">
              <a:extLst>
                <a:ext uri="{FF2B5EF4-FFF2-40B4-BE49-F238E27FC236}">
                  <a16:creationId xmlns:a16="http://schemas.microsoft.com/office/drawing/2014/main" id="{8ABC7720-8A37-473F-B4FC-E67552008163}"/>
                </a:ext>
              </a:extLst>
            </p:cNvPr>
            <p:cNvCxnSpPr/>
            <p:nvPr/>
          </p:nvCxnSpPr>
          <p:spPr>
            <a:xfrm>
              <a:off x="1147705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 name="슬라이드 번호 개체 틀 2">
            <a:extLst>
              <a:ext uri="{FF2B5EF4-FFF2-40B4-BE49-F238E27FC236}">
                <a16:creationId xmlns:a16="http://schemas.microsoft.com/office/drawing/2014/main" id="{649B9F8F-4732-4438-9D9E-2501EE5F0839}"/>
              </a:ext>
            </a:extLst>
          </p:cNvPr>
          <p:cNvSpPr>
            <a:spLocks noGrp="1"/>
          </p:cNvSpPr>
          <p:nvPr>
            <p:ph type="sldNum" sz="quarter" idx="11"/>
          </p:nvPr>
        </p:nvSpPr>
        <p:spPr/>
        <p:txBody>
          <a:bodyPr rtlCol="0"/>
          <a:lstStyle/>
          <a:p>
            <a:pPr rtl="0"/>
            <a:fld id="{4B73C415-D670-4716-A5EC-CC4D52CA2BAC}" type="slidenum">
              <a:rPr lang="en-ZA" altLang="ko-KR" smtClean="0"/>
              <a:pPr rtl="0"/>
              <a:t>5</a:t>
            </a:fld>
            <a:endParaRPr lang="ko-KR" altLang="en-ZA" dirty="0"/>
          </a:p>
        </p:txBody>
      </p:sp>
    </p:spTree>
    <p:extLst>
      <p:ext uri="{BB962C8B-B14F-4D97-AF65-F5344CB8AC3E}">
        <p14:creationId xmlns:p14="http://schemas.microsoft.com/office/powerpoint/2010/main" val="370804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3">
            <a:extLst>
              <a:ext uri="{FF2B5EF4-FFF2-40B4-BE49-F238E27FC236}">
                <a16:creationId xmlns:a16="http://schemas.microsoft.com/office/drawing/2014/main" id="{5A66ED23-4FD1-4E82-A830-0FFC1B6F8070}"/>
              </a:ext>
            </a:extLst>
          </p:cNvPr>
          <p:cNvSpPr>
            <a:spLocks noGrp="1"/>
          </p:cNvSpPr>
          <p:nvPr>
            <p:ph type="title"/>
          </p:nvPr>
        </p:nvSpPr>
        <p:spPr/>
        <p:txBody>
          <a:bodyPr rtlCol="0"/>
          <a:lstStyle/>
          <a:p>
            <a:pPr rtl="0"/>
            <a:r>
              <a:rPr lang="ko-KR" altLang="en-US" dirty="0"/>
              <a:t>비즈니스 모델</a:t>
            </a:r>
            <a:endParaRPr lang="ko-KR" altLang="en-ZA" dirty="0"/>
          </a:p>
        </p:txBody>
      </p:sp>
      <p:sp>
        <p:nvSpPr>
          <p:cNvPr id="24" name="텍스트 개체 틀 23">
            <a:extLst>
              <a:ext uri="{FF2B5EF4-FFF2-40B4-BE49-F238E27FC236}">
                <a16:creationId xmlns:a16="http://schemas.microsoft.com/office/drawing/2014/main" id="{7DDE25BB-92A4-43F5-9121-27E4398711F7}"/>
              </a:ext>
            </a:extLst>
          </p:cNvPr>
          <p:cNvSpPr>
            <a:spLocks noGrp="1"/>
          </p:cNvSpPr>
          <p:nvPr>
            <p:ph type="body" sz="quarter" idx="26"/>
          </p:nvPr>
        </p:nvSpPr>
        <p:spPr/>
        <p:txBody>
          <a:bodyPr rtlCol="0"/>
          <a:lstStyle/>
          <a:p>
            <a:pPr rtl="0"/>
            <a:r>
              <a:rPr lang="ko-KR" altLang="en-US" dirty="0"/>
              <a:t>성공할 기회가 있습니다</a:t>
            </a:r>
            <a:r>
              <a:rPr lang="en-US" altLang="ko-KR" dirty="0"/>
              <a:t>.</a:t>
            </a:r>
          </a:p>
        </p:txBody>
      </p:sp>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6</a:t>
            </a:fld>
            <a:endParaRPr lang="ko-KR" altLang="en-ZA" dirty="0"/>
          </a:p>
        </p:txBody>
      </p:sp>
      <p:pic>
        <p:nvPicPr>
          <p:cNvPr id="37" name="Picture 2">
            <a:extLst>
              <a:ext uri="{FF2B5EF4-FFF2-40B4-BE49-F238E27FC236}">
                <a16:creationId xmlns:a16="http://schemas.microsoft.com/office/drawing/2014/main" id="{B48CCF8B-D5FD-4BDF-AD7C-A1953858495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845371" y="1782129"/>
            <a:ext cx="1670949" cy="11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a:extLst>
              <a:ext uri="{FF2B5EF4-FFF2-40B4-BE49-F238E27FC236}">
                <a16:creationId xmlns:a16="http://schemas.microsoft.com/office/drawing/2014/main" id="{663629FE-C534-4696-8B33-0246DE19D6E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283976" y="4316440"/>
            <a:ext cx="1670949" cy="11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a:extLst>
              <a:ext uri="{FF2B5EF4-FFF2-40B4-BE49-F238E27FC236}">
                <a16:creationId xmlns:a16="http://schemas.microsoft.com/office/drawing/2014/main" id="{85C75474-B16D-4212-B9CA-63D428001775}"/>
              </a:ext>
            </a:extLst>
          </p:cNvPr>
          <p:cNvSpPr txBox="1"/>
          <p:nvPr/>
        </p:nvSpPr>
        <p:spPr>
          <a:xfrm>
            <a:off x="370084" y="3129557"/>
            <a:ext cx="1874683" cy="910471"/>
          </a:xfrm>
          <a:prstGeom prst="rect">
            <a:avLst/>
          </a:prstGeom>
          <a:noFill/>
        </p:spPr>
        <p:txBody>
          <a:bodyPr wrap="square" lIns="60960" rIns="60960" rtlCol="0" anchor="ctr" anchorCtr="0">
            <a:noAutofit/>
          </a:bodyPr>
          <a:lstStyle/>
          <a:p>
            <a:pPr algn="ctr">
              <a:spcBef>
                <a:spcPts val="800"/>
              </a:spcBef>
            </a:pPr>
            <a:r>
              <a:rPr lang="en-US" sz="1200" dirty="0"/>
              <a:t>Analytics</a:t>
            </a:r>
          </a:p>
        </p:txBody>
      </p:sp>
      <p:sp>
        <p:nvSpPr>
          <p:cNvPr id="40" name="TextBox 39">
            <a:extLst>
              <a:ext uri="{FF2B5EF4-FFF2-40B4-BE49-F238E27FC236}">
                <a16:creationId xmlns:a16="http://schemas.microsoft.com/office/drawing/2014/main" id="{689B35E7-874C-4A12-B1F0-80F97DD0BFF9}"/>
              </a:ext>
            </a:extLst>
          </p:cNvPr>
          <p:cNvSpPr txBox="1"/>
          <p:nvPr/>
        </p:nvSpPr>
        <p:spPr>
          <a:xfrm>
            <a:off x="2244768" y="3129557"/>
            <a:ext cx="1874683" cy="910471"/>
          </a:xfrm>
          <a:prstGeom prst="rect">
            <a:avLst/>
          </a:prstGeom>
          <a:noFill/>
        </p:spPr>
        <p:txBody>
          <a:bodyPr wrap="square" lIns="60960" rIns="60960" rtlCol="0" anchor="ctr" anchorCtr="0">
            <a:noAutofit/>
          </a:bodyPr>
          <a:lstStyle/>
          <a:p>
            <a:pPr algn="ctr">
              <a:spcBef>
                <a:spcPts val="800"/>
              </a:spcBef>
            </a:pPr>
            <a:r>
              <a:rPr lang="en-US" sz="1200" dirty="0"/>
              <a:t>Appliances, Optimization of Code </a:t>
            </a:r>
          </a:p>
        </p:txBody>
      </p:sp>
      <p:sp>
        <p:nvSpPr>
          <p:cNvPr id="41" name="TextBox 40">
            <a:extLst>
              <a:ext uri="{FF2B5EF4-FFF2-40B4-BE49-F238E27FC236}">
                <a16:creationId xmlns:a16="http://schemas.microsoft.com/office/drawing/2014/main" id="{2D2D5AA5-9A61-47EB-90C2-DF5ADBA232EA}"/>
              </a:ext>
            </a:extLst>
          </p:cNvPr>
          <p:cNvSpPr txBox="1"/>
          <p:nvPr/>
        </p:nvSpPr>
        <p:spPr>
          <a:xfrm>
            <a:off x="4119452" y="3129557"/>
            <a:ext cx="1874683" cy="910471"/>
          </a:xfrm>
          <a:prstGeom prst="rect">
            <a:avLst/>
          </a:prstGeom>
          <a:noFill/>
        </p:spPr>
        <p:txBody>
          <a:bodyPr wrap="square" lIns="60960" rIns="60960" rtlCol="0" anchor="ctr" anchorCtr="0">
            <a:noAutofit/>
          </a:bodyPr>
          <a:lstStyle/>
          <a:p>
            <a:pPr algn="ctr">
              <a:spcBef>
                <a:spcPts val="800"/>
              </a:spcBef>
            </a:pPr>
            <a:r>
              <a:rPr lang="en-US" sz="1200" dirty="0" err="1"/>
              <a:t>Hadoop</a:t>
            </a:r>
            <a:r>
              <a:rPr lang="en-US" sz="1200" dirty="0"/>
              <a:t>*, </a:t>
            </a:r>
            <a:r>
              <a:rPr lang="en-US" sz="1200" dirty="0" err="1"/>
              <a:t>Cloudera</a:t>
            </a:r>
            <a:br>
              <a:rPr lang="en-US" sz="1200" dirty="0"/>
            </a:br>
            <a:r>
              <a:rPr lang="en-US" sz="1200" dirty="0"/>
              <a:t>Data Integration </a:t>
            </a:r>
          </a:p>
        </p:txBody>
      </p:sp>
      <p:sp>
        <p:nvSpPr>
          <p:cNvPr id="42" name="TextBox 41">
            <a:extLst>
              <a:ext uri="{FF2B5EF4-FFF2-40B4-BE49-F238E27FC236}">
                <a16:creationId xmlns:a16="http://schemas.microsoft.com/office/drawing/2014/main" id="{B9E0CCE0-008F-426A-A43A-3B745793BAA2}"/>
              </a:ext>
            </a:extLst>
          </p:cNvPr>
          <p:cNvSpPr txBox="1"/>
          <p:nvPr/>
        </p:nvSpPr>
        <p:spPr>
          <a:xfrm>
            <a:off x="7868820" y="3129557"/>
            <a:ext cx="1874683" cy="910471"/>
          </a:xfrm>
          <a:prstGeom prst="rect">
            <a:avLst/>
          </a:prstGeom>
          <a:noFill/>
        </p:spPr>
        <p:txBody>
          <a:bodyPr wrap="square" lIns="60960" rIns="60960" rtlCol="0" anchor="ctr" anchorCtr="0">
            <a:noAutofit/>
          </a:bodyPr>
          <a:lstStyle/>
          <a:p>
            <a:pPr algn="ctr">
              <a:spcBef>
                <a:spcPts val="800"/>
              </a:spcBef>
            </a:pPr>
            <a:r>
              <a:rPr lang="en-US" sz="1200" dirty="0"/>
              <a:t>Individualized Treatment Plan </a:t>
            </a:r>
            <a:br>
              <a:rPr lang="en-US" sz="1200" dirty="0"/>
            </a:br>
            <a:endParaRPr lang="en-US" sz="933" dirty="0"/>
          </a:p>
        </p:txBody>
      </p:sp>
      <p:sp>
        <p:nvSpPr>
          <p:cNvPr id="43" name="TextBox 42">
            <a:extLst>
              <a:ext uri="{FF2B5EF4-FFF2-40B4-BE49-F238E27FC236}">
                <a16:creationId xmlns:a16="http://schemas.microsoft.com/office/drawing/2014/main" id="{F56AD7F5-645E-4940-9359-F546C149239A}"/>
              </a:ext>
            </a:extLst>
          </p:cNvPr>
          <p:cNvSpPr txBox="1"/>
          <p:nvPr/>
        </p:nvSpPr>
        <p:spPr>
          <a:xfrm>
            <a:off x="9743504" y="3129557"/>
            <a:ext cx="1874683" cy="910471"/>
          </a:xfrm>
          <a:prstGeom prst="rect">
            <a:avLst/>
          </a:prstGeom>
          <a:noFill/>
        </p:spPr>
        <p:txBody>
          <a:bodyPr wrap="square" lIns="60960" rIns="60960" rtlCol="0" anchor="ctr" anchorCtr="0">
            <a:noAutofit/>
          </a:bodyPr>
          <a:lstStyle/>
          <a:p>
            <a:pPr algn="ctr">
              <a:spcBef>
                <a:spcPts val="800"/>
              </a:spcBef>
            </a:pPr>
            <a:r>
              <a:rPr lang="en-US" sz="1200" dirty="0"/>
              <a:t>Wearables</a:t>
            </a:r>
          </a:p>
        </p:txBody>
      </p:sp>
      <p:cxnSp>
        <p:nvCxnSpPr>
          <p:cNvPr id="44" name="Straight Connector 11">
            <a:extLst>
              <a:ext uri="{FF2B5EF4-FFF2-40B4-BE49-F238E27FC236}">
                <a16:creationId xmlns:a16="http://schemas.microsoft.com/office/drawing/2014/main" id="{4F99676D-8226-4F6F-9812-673BDE5432BF}"/>
              </a:ext>
            </a:extLst>
          </p:cNvPr>
          <p:cNvCxnSpPr/>
          <p:nvPr/>
        </p:nvCxnSpPr>
        <p:spPr>
          <a:xfrm>
            <a:off x="370084" y="3116705"/>
            <a:ext cx="187468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12">
            <a:extLst>
              <a:ext uri="{FF2B5EF4-FFF2-40B4-BE49-F238E27FC236}">
                <a16:creationId xmlns:a16="http://schemas.microsoft.com/office/drawing/2014/main" id="{5FD3B070-5F28-4221-BE12-4053A071AA22}"/>
              </a:ext>
            </a:extLst>
          </p:cNvPr>
          <p:cNvCxnSpPr/>
          <p:nvPr/>
        </p:nvCxnSpPr>
        <p:spPr>
          <a:xfrm>
            <a:off x="2244767" y="3116705"/>
            <a:ext cx="1874684"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13">
            <a:extLst>
              <a:ext uri="{FF2B5EF4-FFF2-40B4-BE49-F238E27FC236}">
                <a16:creationId xmlns:a16="http://schemas.microsoft.com/office/drawing/2014/main" id="{1726869E-E842-40D5-BBD7-4CAB62B21E3C}"/>
              </a:ext>
            </a:extLst>
          </p:cNvPr>
          <p:cNvCxnSpPr/>
          <p:nvPr/>
        </p:nvCxnSpPr>
        <p:spPr>
          <a:xfrm>
            <a:off x="4119451" y="3116705"/>
            <a:ext cx="1874684"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14">
            <a:extLst>
              <a:ext uri="{FF2B5EF4-FFF2-40B4-BE49-F238E27FC236}">
                <a16:creationId xmlns:a16="http://schemas.microsoft.com/office/drawing/2014/main" id="{A93E3DE4-FB04-4D18-9BE1-F0E6E1C76CF4}"/>
              </a:ext>
            </a:extLst>
          </p:cNvPr>
          <p:cNvCxnSpPr/>
          <p:nvPr/>
        </p:nvCxnSpPr>
        <p:spPr>
          <a:xfrm>
            <a:off x="7868819" y="3116705"/>
            <a:ext cx="1874684"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15">
            <a:extLst>
              <a:ext uri="{FF2B5EF4-FFF2-40B4-BE49-F238E27FC236}">
                <a16:creationId xmlns:a16="http://schemas.microsoft.com/office/drawing/2014/main" id="{1E824691-8732-4FC2-9A8E-B1B508F766CC}"/>
              </a:ext>
            </a:extLst>
          </p:cNvPr>
          <p:cNvCxnSpPr/>
          <p:nvPr/>
        </p:nvCxnSpPr>
        <p:spPr>
          <a:xfrm>
            <a:off x="9743504" y="3116705"/>
            <a:ext cx="187468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9045A71-1146-4CAD-B867-618D3EF49CC3}"/>
              </a:ext>
            </a:extLst>
          </p:cNvPr>
          <p:cNvSpPr txBox="1"/>
          <p:nvPr/>
        </p:nvSpPr>
        <p:spPr>
          <a:xfrm>
            <a:off x="5994136" y="3129557"/>
            <a:ext cx="1874683" cy="910471"/>
          </a:xfrm>
          <a:prstGeom prst="rect">
            <a:avLst/>
          </a:prstGeom>
          <a:noFill/>
        </p:spPr>
        <p:txBody>
          <a:bodyPr wrap="square" lIns="60960" rIns="60960" rtlCol="0" anchor="ctr" anchorCtr="0">
            <a:noAutofit/>
          </a:bodyPr>
          <a:lstStyle/>
          <a:p>
            <a:pPr algn="ctr">
              <a:spcBef>
                <a:spcPts val="800"/>
              </a:spcBef>
            </a:pPr>
            <a:r>
              <a:rPr lang="en-US" sz="1200" dirty="0"/>
              <a:t>Risk Stratification of Patient, Preventable Events (Sepsis)</a:t>
            </a:r>
          </a:p>
        </p:txBody>
      </p:sp>
      <p:cxnSp>
        <p:nvCxnSpPr>
          <p:cNvPr id="50" name="Straight Connector 17">
            <a:extLst>
              <a:ext uri="{FF2B5EF4-FFF2-40B4-BE49-F238E27FC236}">
                <a16:creationId xmlns:a16="http://schemas.microsoft.com/office/drawing/2014/main" id="{BE033850-48A0-4496-AFF1-E14F9FEC9909}"/>
              </a:ext>
            </a:extLst>
          </p:cNvPr>
          <p:cNvCxnSpPr/>
          <p:nvPr/>
        </p:nvCxnSpPr>
        <p:spPr>
          <a:xfrm>
            <a:off x="5994136" y="3116705"/>
            <a:ext cx="1874684"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nvGrpSpPr>
          <p:cNvPr id="51" name="Group 18">
            <a:extLst>
              <a:ext uri="{FF2B5EF4-FFF2-40B4-BE49-F238E27FC236}">
                <a16:creationId xmlns:a16="http://schemas.microsoft.com/office/drawing/2014/main" id="{E530CB40-A540-4751-B118-EAFDC6E134A5}"/>
              </a:ext>
            </a:extLst>
          </p:cNvPr>
          <p:cNvGrpSpPr/>
          <p:nvPr/>
        </p:nvGrpSpPr>
        <p:grpSpPr>
          <a:xfrm>
            <a:off x="370084" y="4040028"/>
            <a:ext cx="11248103" cy="12851"/>
            <a:chOff x="353961" y="2775339"/>
            <a:chExt cx="8436077" cy="9638"/>
          </a:xfrm>
        </p:grpSpPr>
        <p:cxnSp>
          <p:nvCxnSpPr>
            <p:cNvPr id="52" name="Straight Connector 25">
              <a:extLst>
                <a:ext uri="{FF2B5EF4-FFF2-40B4-BE49-F238E27FC236}">
                  <a16:creationId xmlns:a16="http://schemas.microsoft.com/office/drawing/2014/main" id="{F99BB6AB-86C7-429D-AF6F-73820BB3D975}"/>
                </a:ext>
              </a:extLst>
            </p:cNvPr>
            <p:cNvCxnSpPr/>
            <p:nvPr/>
          </p:nvCxnSpPr>
          <p:spPr>
            <a:xfrm>
              <a:off x="353961" y="2775339"/>
              <a:ext cx="1406012"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26">
              <a:extLst>
                <a:ext uri="{FF2B5EF4-FFF2-40B4-BE49-F238E27FC236}">
                  <a16:creationId xmlns:a16="http://schemas.microsoft.com/office/drawing/2014/main" id="{618E5D50-4F31-451C-ACB9-213AE8214889}"/>
                </a:ext>
              </a:extLst>
            </p:cNvPr>
            <p:cNvCxnSpPr/>
            <p:nvPr/>
          </p:nvCxnSpPr>
          <p:spPr>
            <a:xfrm>
              <a:off x="1759973" y="2775339"/>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27">
              <a:extLst>
                <a:ext uri="{FF2B5EF4-FFF2-40B4-BE49-F238E27FC236}">
                  <a16:creationId xmlns:a16="http://schemas.microsoft.com/office/drawing/2014/main" id="{1F1DCA09-DDDC-4058-A41B-910C061F3151}"/>
                </a:ext>
              </a:extLst>
            </p:cNvPr>
            <p:cNvCxnSpPr/>
            <p:nvPr/>
          </p:nvCxnSpPr>
          <p:spPr>
            <a:xfrm>
              <a:off x="3165986" y="2775339"/>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28">
              <a:extLst>
                <a:ext uri="{FF2B5EF4-FFF2-40B4-BE49-F238E27FC236}">
                  <a16:creationId xmlns:a16="http://schemas.microsoft.com/office/drawing/2014/main" id="{890A0C6F-3043-4F1E-A39A-D21EB1AE90C2}"/>
                </a:ext>
              </a:extLst>
            </p:cNvPr>
            <p:cNvCxnSpPr/>
            <p:nvPr/>
          </p:nvCxnSpPr>
          <p:spPr>
            <a:xfrm>
              <a:off x="5978012" y="2784977"/>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29">
              <a:extLst>
                <a:ext uri="{FF2B5EF4-FFF2-40B4-BE49-F238E27FC236}">
                  <a16:creationId xmlns:a16="http://schemas.microsoft.com/office/drawing/2014/main" id="{D0F9F4FB-A812-4C29-A05B-4D511825916F}"/>
                </a:ext>
              </a:extLst>
            </p:cNvPr>
            <p:cNvCxnSpPr/>
            <p:nvPr/>
          </p:nvCxnSpPr>
          <p:spPr>
            <a:xfrm>
              <a:off x="7384026" y="2775339"/>
              <a:ext cx="1406012"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30">
              <a:extLst>
                <a:ext uri="{FF2B5EF4-FFF2-40B4-BE49-F238E27FC236}">
                  <a16:creationId xmlns:a16="http://schemas.microsoft.com/office/drawing/2014/main" id="{126C9EF3-33C4-4D49-9ACD-A8EBD150C80F}"/>
                </a:ext>
              </a:extLst>
            </p:cNvPr>
            <p:cNvCxnSpPr/>
            <p:nvPr/>
          </p:nvCxnSpPr>
          <p:spPr>
            <a:xfrm>
              <a:off x="4572000" y="2775339"/>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B5E464B7-4739-4EDA-97B0-CED818542F54}"/>
              </a:ext>
            </a:extLst>
          </p:cNvPr>
          <p:cNvSpPr txBox="1"/>
          <p:nvPr/>
        </p:nvSpPr>
        <p:spPr>
          <a:xfrm>
            <a:off x="1307428" y="5663867"/>
            <a:ext cx="1874683" cy="910469"/>
          </a:xfrm>
          <a:prstGeom prst="rect">
            <a:avLst/>
          </a:prstGeom>
          <a:noFill/>
        </p:spPr>
        <p:txBody>
          <a:bodyPr wrap="square" lIns="60960" rIns="60960" rtlCol="0" anchor="ctr" anchorCtr="0">
            <a:noAutofit/>
          </a:bodyPr>
          <a:lstStyle/>
          <a:p>
            <a:pPr algn="ctr">
              <a:spcBef>
                <a:spcPts val="800"/>
              </a:spcBef>
            </a:pPr>
            <a:r>
              <a:rPr lang="en-US" sz="1200" dirty="0"/>
              <a:t>Integration of</a:t>
            </a:r>
            <a:br>
              <a:rPr lang="en-US" sz="1200" dirty="0"/>
            </a:br>
            <a:r>
              <a:rPr lang="en-US" sz="1200" dirty="0" err="1"/>
              <a:t>Siloed</a:t>
            </a:r>
            <a:r>
              <a:rPr lang="en-US" sz="1200" dirty="0"/>
              <a:t> Data </a:t>
            </a:r>
          </a:p>
        </p:txBody>
      </p:sp>
      <p:sp>
        <p:nvSpPr>
          <p:cNvPr id="59" name="TextBox 58">
            <a:extLst>
              <a:ext uri="{FF2B5EF4-FFF2-40B4-BE49-F238E27FC236}">
                <a16:creationId xmlns:a16="http://schemas.microsoft.com/office/drawing/2014/main" id="{57FE6DC0-741C-4D06-BF9A-387D017C4FC4}"/>
              </a:ext>
            </a:extLst>
          </p:cNvPr>
          <p:cNvSpPr txBox="1"/>
          <p:nvPr/>
        </p:nvSpPr>
        <p:spPr>
          <a:xfrm>
            <a:off x="3182112" y="5663867"/>
            <a:ext cx="1874683" cy="910469"/>
          </a:xfrm>
          <a:prstGeom prst="rect">
            <a:avLst/>
          </a:prstGeom>
          <a:noFill/>
        </p:spPr>
        <p:txBody>
          <a:bodyPr wrap="square" lIns="60960" rIns="60960" rtlCol="0" anchor="ctr" anchorCtr="0">
            <a:noAutofit/>
          </a:bodyPr>
          <a:lstStyle/>
          <a:p>
            <a:pPr algn="ctr">
              <a:spcBef>
                <a:spcPts val="800"/>
              </a:spcBef>
            </a:pPr>
            <a:r>
              <a:rPr lang="en-US" sz="1200" dirty="0"/>
              <a:t>HPC Scalable System Framework </a:t>
            </a:r>
          </a:p>
        </p:txBody>
      </p:sp>
      <p:sp>
        <p:nvSpPr>
          <p:cNvPr id="60" name="TextBox 59">
            <a:extLst>
              <a:ext uri="{FF2B5EF4-FFF2-40B4-BE49-F238E27FC236}">
                <a16:creationId xmlns:a16="http://schemas.microsoft.com/office/drawing/2014/main" id="{8A075D29-3802-45A0-BFA3-991A3C19B25D}"/>
              </a:ext>
            </a:extLst>
          </p:cNvPr>
          <p:cNvSpPr txBox="1"/>
          <p:nvPr/>
        </p:nvSpPr>
        <p:spPr>
          <a:xfrm>
            <a:off x="5056796" y="5663867"/>
            <a:ext cx="1874683" cy="910471"/>
          </a:xfrm>
          <a:prstGeom prst="rect">
            <a:avLst/>
          </a:prstGeom>
          <a:noFill/>
        </p:spPr>
        <p:txBody>
          <a:bodyPr wrap="square" lIns="60960" rIns="60960" rtlCol="0" anchor="ctr" anchorCtr="0">
            <a:noAutofit/>
          </a:bodyPr>
          <a:lstStyle/>
          <a:p>
            <a:pPr algn="ctr">
              <a:spcBef>
                <a:spcPts val="800"/>
              </a:spcBef>
            </a:pPr>
            <a:r>
              <a:rPr lang="en-US" sz="1200" dirty="0"/>
              <a:t>Imaging Analytics</a:t>
            </a:r>
          </a:p>
        </p:txBody>
      </p:sp>
      <p:sp>
        <p:nvSpPr>
          <p:cNvPr id="61" name="TextBox 60">
            <a:extLst>
              <a:ext uri="{FF2B5EF4-FFF2-40B4-BE49-F238E27FC236}">
                <a16:creationId xmlns:a16="http://schemas.microsoft.com/office/drawing/2014/main" id="{6F299E4F-1667-4991-8E03-9B43B3CC4BCB}"/>
              </a:ext>
            </a:extLst>
          </p:cNvPr>
          <p:cNvSpPr txBox="1"/>
          <p:nvPr/>
        </p:nvSpPr>
        <p:spPr>
          <a:xfrm>
            <a:off x="8806164" y="5663510"/>
            <a:ext cx="1874683" cy="923679"/>
          </a:xfrm>
          <a:prstGeom prst="rect">
            <a:avLst/>
          </a:prstGeom>
          <a:noFill/>
        </p:spPr>
        <p:txBody>
          <a:bodyPr wrap="square" lIns="60960" rIns="60960" rtlCol="0" anchor="ctr" anchorCtr="0">
            <a:noAutofit/>
          </a:bodyPr>
          <a:lstStyle/>
          <a:p>
            <a:pPr algn="ctr">
              <a:spcBef>
                <a:spcPts val="800"/>
              </a:spcBef>
            </a:pPr>
            <a:r>
              <a:rPr lang="en-US" sz="1200" dirty="0"/>
              <a:t>Security &amp;</a:t>
            </a:r>
            <a:br>
              <a:rPr lang="en-US" sz="1200" dirty="0"/>
            </a:br>
            <a:r>
              <a:rPr lang="en-US" sz="1200" dirty="0"/>
              <a:t>Manageability </a:t>
            </a:r>
          </a:p>
        </p:txBody>
      </p:sp>
      <p:cxnSp>
        <p:nvCxnSpPr>
          <p:cNvPr id="62" name="Straight Connector 36">
            <a:extLst>
              <a:ext uri="{FF2B5EF4-FFF2-40B4-BE49-F238E27FC236}">
                <a16:creationId xmlns:a16="http://schemas.microsoft.com/office/drawing/2014/main" id="{ED11E239-09AC-40CE-BBAA-09FDD1E23AA9}"/>
              </a:ext>
            </a:extLst>
          </p:cNvPr>
          <p:cNvCxnSpPr/>
          <p:nvPr/>
        </p:nvCxnSpPr>
        <p:spPr>
          <a:xfrm>
            <a:off x="1307428" y="5651016"/>
            <a:ext cx="187468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37">
            <a:extLst>
              <a:ext uri="{FF2B5EF4-FFF2-40B4-BE49-F238E27FC236}">
                <a16:creationId xmlns:a16="http://schemas.microsoft.com/office/drawing/2014/main" id="{178848BB-D11A-47F4-9D23-9A7E89448E54}"/>
              </a:ext>
            </a:extLst>
          </p:cNvPr>
          <p:cNvCxnSpPr/>
          <p:nvPr/>
        </p:nvCxnSpPr>
        <p:spPr>
          <a:xfrm>
            <a:off x="3182111" y="5651016"/>
            <a:ext cx="1874684"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38">
            <a:extLst>
              <a:ext uri="{FF2B5EF4-FFF2-40B4-BE49-F238E27FC236}">
                <a16:creationId xmlns:a16="http://schemas.microsoft.com/office/drawing/2014/main" id="{AF551B42-7634-461A-8A60-BE1D617918D6}"/>
              </a:ext>
            </a:extLst>
          </p:cNvPr>
          <p:cNvCxnSpPr/>
          <p:nvPr/>
        </p:nvCxnSpPr>
        <p:spPr>
          <a:xfrm>
            <a:off x="5056795" y="5651016"/>
            <a:ext cx="1874684"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39">
            <a:extLst>
              <a:ext uri="{FF2B5EF4-FFF2-40B4-BE49-F238E27FC236}">
                <a16:creationId xmlns:a16="http://schemas.microsoft.com/office/drawing/2014/main" id="{E6F3D231-A5AB-4A9A-9A8C-816FB7504FD0}"/>
              </a:ext>
            </a:extLst>
          </p:cNvPr>
          <p:cNvCxnSpPr/>
          <p:nvPr/>
        </p:nvCxnSpPr>
        <p:spPr>
          <a:xfrm>
            <a:off x="8806163" y="5663867"/>
            <a:ext cx="1874684"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678A5EC-A289-4349-8328-E0FF59127784}"/>
              </a:ext>
            </a:extLst>
          </p:cNvPr>
          <p:cNvSpPr txBox="1"/>
          <p:nvPr/>
        </p:nvSpPr>
        <p:spPr>
          <a:xfrm>
            <a:off x="6931480" y="5663867"/>
            <a:ext cx="1874683" cy="910469"/>
          </a:xfrm>
          <a:prstGeom prst="rect">
            <a:avLst/>
          </a:prstGeom>
          <a:noFill/>
        </p:spPr>
        <p:txBody>
          <a:bodyPr wrap="square" lIns="60960" rIns="60960" rtlCol="0" anchor="ctr" anchorCtr="0">
            <a:noAutofit/>
          </a:bodyPr>
          <a:lstStyle/>
          <a:p>
            <a:pPr algn="ctr">
              <a:spcBef>
                <a:spcPts val="800"/>
              </a:spcBef>
            </a:pPr>
            <a:r>
              <a:rPr lang="en-US" sz="1200" dirty="0"/>
              <a:t>Machine Learning (horizontal play available) </a:t>
            </a:r>
          </a:p>
        </p:txBody>
      </p:sp>
      <p:cxnSp>
        <p:nvCxnSpPr>
          <p:cNvPr id="67" name="Straight Connector 41">
            <a:extLst>
              <a:ext uri="{FF2B5EF4-FFF2-40B4-BE49-F238E27FC236}">
                <a16:creationId xmlns:a16="http://schemas.microsoft.com/office/drawing/2014/main" id="{2C3AC792-9741-4AB3-B8F8-438789147F84}"/>
              </a:ext>
            </a:extLst>
          </p:cNvPr>
          <p:cNvCxnSpPr/>
          <p:nvPr/>
        </p:nvCxnSpPr>
        <p:spPr>
          <a:xfrm>
            <a:off x="6931480" y="5651016"/>
            <a:ext cx="1874684"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nvGrpSpPr>
          <p:cNvPr id="68" name="Group 42">
            <a:extLst>
              <a:ext uri="{FF2B5EF4-FFF2-40B4-BE49-F238E27FC236}">
                <a16:creationId xmlns:a16="http://schemas.microsoft.com/office/drawing/2014/main" id="{24C8C5BD-77A5-4256-B22B-06325E2C2B3E}"/>
              </a:ext>
            </a:extLst>
          </p:cNvPr>
          <p:cNvGrpSpPr/>
          <p:nvPr/>
        </p:nvGrpSpPr>
        <p:grpSpPr>
          <a:xfrm>
            <a:off x="1307428" y="6574339"/>
            <a:ext cx="9373419" cy="12851"/>
            <a:chOff x="353961" y="2775339"/>
            <a:chExt cx="7030064" cy="9638"/>
          </a:xfrm>
        </p:grpSpPr>
        <p:cxnSp>
          <p:nvCxnSpPr>
            <p:cNvPr id="69" name="Straight Connector 48">
              <a:extLst>
                <a:ext uri="{FF2B5EF4-FFF2-40B4-BE49-F238E27FC236}">
                  <a16:creationId xmlns:a16="http://schemas.microsoft.com/office/drawing/2014/main" id="{2F578156-68D4-4682-8691-9E1113CF0B62}"/>
                </a:ext>
              </a:extLst>
            </p:cNvPr>
            <p:cNvCxnSpPr/>
            <p:nvPr/>
          </p:nvCxnSpPr>
          <p:spPr>
            <a:xfrm>
              <a:off x="353961" y="2775339"/>
              <a:ext cx="1406012"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49">
              <a:extLst>
                <a:ext uri="{FF2B5EF4-FFF2-40B4-BE49-F238E27FC236}">
                  <a16:creationId xmlns:a16="http://schemas.microsoft.com/office/drawing/2014/main" id="{AF39E3DB-8DAD-42E7-AD66-B4BD5C44F537}"/>
                </a:ext>
              </a:extLst>
            </p:cNvPr>
            <p:cNvCxnSpPr/>
            <p:nvPr/>
          </p:nvCxnSpPr>
          <p:spPr>
            <a:xfrm>
              <a:off x="1759973" y="2775339"/>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50">
              <a:extLst>
                <a:ext uri="{FF2B5EF4-FFF2-40B4-BE49-F238E27FC236}">
                  <a16:creationId xmlns:a16="http://schemas.microsoft.com/office/drawing/2014/main" id="{DD438CA1-F99C-48E6-BA40-E05A1DC27C6E}"/>
                </a:ext>
              </a:extLst>
            </p:cNvPr>
            <p:cNvCxnSpPr/>
            <p:nvPr/>
          </p:nvCxnSpPr>
          <p:spPr>
            <a:xfrm>
              <a:off x="3165986" y="2775339"/>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51">
              <a:extLst>
                <a:ext uri="{FF2B5EF4-FFF2-40B4-BE49-F238E27FC236}">
                  <a16:creationId xmlns:a16="http://schemas.microsoft.com/office/drawing/2014/main" id="{544FB963-B4AD-4AA0-83E1-EDD9E7B990E3}"/>
                </a:ext>
              </a:extLst>
            </p:cNvPr>
            <p:cNvCxnSpPr/>
            <p:nvPr/>
          </p:nvCxnSpPr>
          <p:spPr>
            <a:xfrm>
              <a:off x="5978012" y="2784977"/>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52">
              <a:extLst>
                <a:ext uri="{FF2B5EF4-FFF2-40B4-BE49-F238E27FC236}">
                  <a16:creationId xmlns:a16="http://schemas.microsoft.com/office/drawing/2014/main" id="{1D791F4B-3BF1-464F-A5A5-6DA4DD915189}"/>
                </a:ext>
              </a:extLst>
            </p:cNvPr>
            <p:cNvCxnSpPr/>
            <p:nvPr/>
          </p:nvCxnSpPr>
          <p:spPr>
            <a:xfrm>
              <a:off x="4572000" y="2775339"/>
              <a:ext cx="1406013"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pic>
        <p:nvPicPr>
          <p:cNvPr id="74" name="Picture 2">
            <a:extLst>
              <a:ext uri="{FF2B5EF4-FFF2-40B4-BE49-F238E27FC236}">
                <a16:creationId xmlns:a16="http://schemas.microsoft.com/office/drawing/2014/main" id="{B1FCE73E-CF83-4432-AD5E-9461DAE43B8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71952" y="1782129"/>
            <a:ext cx="1670949" cy="11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a:extLst>
              <a:ext uri="{FF2B5EF4-FFF2-40B4-BE49-F238E27FC236}">
                <a16:creationId xmlns:a16="http://schemas.microsoft.com/office/drawing/2014/main" id="{D25101E3-F298-4B3E-884F-5B4BE3DCBEB8}"/>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346635" y="1782131"/>
            <a:ext cx="1670949" cy="119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a:extLst>
              <a:ext uri="{FF2B5EF4-FFF2-40B4-BE49-F238E27FC236}">
                <a16:creationId xmlns:a16="http://schemas.microsoft.com/office/drawing/2014/main" id="{82EB6A62-557F-435B-878B-D1C9B003E9B3}"/>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4221317" y="1782129"/>
            <a:ext cx="1670949" cy="11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a:extLst>
              <a:ext uri="{FF2B5EF4-FFF2-40B4-BE49-F238E27FC236}">
                <a16:creationId xmlns:a16="http://schemas.microsoft.com/office/drawing/2014/main" id="{51F9CBCD-1DD6-4C38-9302-32A50829B53A}"/>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b="-2"/>
          <a:stretch/>
        </p:blipFill>
        <p:spPr bwMode="auto">
          <a:xfrm>
            <a:off x="6096000" y="1782129"/>
            <a:ext cx="1670949" cy="11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a:extLst>
              <a:ext uri="{FF2B5EF4-FFF2-40B4-BE49-F238E27FC236}">
                <a16:creationId xmlns:a16="http://schemas.microsoft.com/office/drawing/2014/main" id="{C385D203-1E28-4CEC-AE1C-793925DD3ECC}"/>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1" r="-1"/>
          <a:stretch/>
        </p:blipFill>
        <p:spPr bwMode="auto">
          <a:xfrm>
            <a:off x="7970680" y="1782129"/>
            <a:ext cx="1670955" cy="11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a:extLst>
              <a:ext uri="{FF2B5EF4-FFF2-40B4-BE49-F238E27FC236}">
                <a16:creationId xmlns:a16="http://schemas.microsoft.com/office/drawing/2014/main" id="{B62C930C-6D9C-4749-86AF-88EA7034EC6C}"/>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409293" y="4316440"/>
            <a:ext cx="1670949" cy="11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a:extLst>
              <a:ext uri="{FF2B5EF4-FFF2-40B4-BE49-F238E27FC236}">
                <a16:creationId xmlns:a16="http://schemas.microsoft.com/office/drawing/2014/main" id="{F660B5FC-7CEE-4582-A944-312207F868A4}"/>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158659" y="4316442"/>
            <a:ext cx="1670949" cy="119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a:extLst>
              <a:ext uri="{FF2B5EF4-FFF2-40B4-BE49-F238E27FC236}">
                <a16:creationId xmlns:a16="http://schemas.microsoft.com/office/drawing/2014/main" id="{CA86ABC9-74FD-4F15-A734-9A1B53FD5A53}"/>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7033340" y="4316440"/>
            <a:ext cx="1670952" cy="11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a:extLst>
              <a:ext uri="{FF2B5EF4-FFF2-40B4-BE49-F238E27FC236}">
                <a16:creationId xmlns:a16="http://schemas.microsoft.com/office/drawing/2014/main" id="{FD9A0EFA-EFF3-44F3-83E3-D939C0E5A847}"/>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3626356" y="4409654"/>
            <a:ext cx="996932" cy="1004711"/>
          </a:xfrm>
          <a:prstGeom prst="rect">
            <a:avLst/>
          </a:prstGeom>
          <a:noFill/>
          <a:ln>
            <a:noFill/>
          </a:ln>
          <a:effectLst/>
          <a:extLst/>
        </p:spPr>
      </p:pic>
      <p:pic>
        <p:nvPicPr>
          <p:cNvPr id="83" name="Picture 2">
            <a:extLst>
              <a:ext uri="{FF2B5EF4-FFF2-40B4-BE49-F238E27FC236}">
                <a16:creationId xmlns:a16="http://schemas.microsoft.com/office/drawing/2014/main" id="{A5BA4541-F89A-42B2-967B-762A1E29F84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8908024" y="4316440"/>
            <a:ext cx="1670949" cy="11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2128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3">
            <a:extLst>
              <a:ext uri="{FF2B5EF4-FFF2-40B4-BE49-F238E27FC236}">
                <a16:creationId xmlns:a16="http://schemas.microsoft.com/office/drawing/2014/main" id="{5A66ED23-4FD1-4E82-A830-0FFC1B6F8070}"/>
              </a:ext>
            </a:extLst>
          </p:cNvPr>
          <p:cNvSpPr>
            <a:spLocks noGrp="1"/>
          </p:cNvSpPr>
          <p:nvPr>
            <p:ph type="title"/>
          </p:nvPr>
        </p:nvSpPr>
        <p:spPr/>
        <p:txBody>
          <a:bodyPr rtlCol="0"/>
          <a:lstStyle/>
          <a:p>
            <a:pPr rtl="0"/>
            <a:r>
              <a:rPr lang="ko-KR" altLang="en-US" dirty="0"/>
              <a:t>비즈니스 모델</a:t>
            </a:r>
            <a:endParaRPr lang="ko-KR" altLang="en-ZA" dirty="0"/>
          </a:p>
        </p:txBody>
      </p:sp>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7</a:t>
            </a:fld>
            <a:endParaRPr lang="ko-KR" altLang="en-ZA" dirty="0"/>
          </a:p>
        </p:txBody>
      </p:sp>
      <p:pic>
        <p:nvPicPr>
          <p:cNvPr id="84" name="Picture 5" descr="Related image">
            <a:extLst>
              <a:ext uri="{FF2B5EF4-FFF2-40B4-BE49-F238E27FC236}">
                <a16:creationId xmlns:a16="http://schemas.microsoft.com/office/drawing/2014/main" id="{B47940CA-C249-4AA9-A8D0-975CDE9E348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8022" y="4491412"/>
            <a:ext cx="2013257" cy="11917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F36AC520-EB23-4AC2-A336-5C8E2DA8F003}"/>
              </a:ext>
            </a:extLst>
          </p:cNvPr>
          <p:cNvSpPr txBox="1"/>
          <p:nvPr/>
        </p:nvSpPr>
        <p:spPr>
          <a:xfrm>
            <a:off x="2065274" y="2217471"/>
            <a:ext cx="2693865" cy="322028"/>
          </a:xfrm>
          <a:prstGeom prst="rect">
            <a:avLst/>
          </a:prstGeom>
          <a:noFill/>
        </p:spPr>
        <p:txBody>
          <a:bodyPr vert="horz" wrap="square" lIns="0" tIns="0" rIns="0" bIns="0" rtlCol="0" anchor="t">
            <a:noAutofit/>
          </a:bodyPr>
          <a:lstStyle/>
          <a:p>
            <a:r>
              <a:rPr lang="en-US" sz="1600" dirty="0"/>
              <a:t>Pharma Analytics Platform</a:t>
            </a:r>
          </a:p>
        </p:txBody>
      </p:sp>
      <p:pic>
        <p:nvPicPr>
          <p:cNvPr id="86" name="Picture 2">
            <a:extLst>
              <a:ext uri="{FF2B5EF4-FFF2-40B4-BE49-F238E27FC236}">
                <a16:creationId xmlns:a16="http://schemas.microsoft.com/office/drawing/2014/main" id="{94A5EE93-9614-49E6-85D6-559E5C62C96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205912" y="996859"/>
            <a:ext cx="2099169" cy="11665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17">
            <a:extLst>
              <a:ext uri="{FF2B5EF4-FFF2-40B4-BE49-F238E27FC236}">
                <a16:creationId xmlns:a16="http://schemas.microsoft.com/office/drawing/2014/main" id="{875A8562-79EF-44E4-93D2-1C007472F2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5273" y="4507199"/>
            <a:ext cx="2076144" cy="1188995"/>
          </a:xfrm>
          <a:prstGeom prst="rect">
            <a:avLst/>
          </a:prstGeom>
          <a:ln>
            <a:solidFill>
              <a:schemeClr val="tx1"/>
            </a:solidFill>
          </a:ln>
        </p:spPr>
      </p:pic>
      <p:sp>
        <p:nvSpPr>
          <p:cNvPr id="88" name="TextBox 87">
            <a:extLst>
              <a:ext uri="{FF2B5EF4-FFF2-40B4-BE49-F238E27FC236}">
                <a16:creationId xmlns:a16="http://schemas.microsoft.com/office/drawing/2014/main" id="{0C362D04-88A7-4F82-BBE7-E197FE97C9D4}"/>
              </a:ext>
            </a:extLst>
          </p:cNvPr>
          <p:cNvSpPr txBox="1"/>
          <p:nvPr/>
        </p:nvSpPr>
        <p:spPr>
          <a:xfrm>
            <a:off x="1052006" y="4050966"/>
            <a:ext cx="2708649" cy="409732"/>
          </a:xfrm>
          <a:prstGeom prst="rect">
            <a:avLst/>
          </a:prstGeom>
          <a:noFill/>
        </p:spPr>
        <p:txBody>
          <a:bodyPr vert="horz" wrap="square" lIns="0" tIns="0" rIns="0" bIns="0" rtlCol="0">
            <a:noAutofit/>
          </a:bodyPr>
          <a:lstStyle/>
          <a:p>
            <a:pPr algn="ctr"/>
            <a:r>
              <a:rPr lang="en-US" sz="1600" dirty="0"/>
              <a:t>Improving Sales Efficiency </a:t>
            </a:r>
          </a:p>
        </p:txBody>
      </p:sp>
      <p:pic>
        <p:nvPicPr>
          <p:cNvPr id="89" name="Picture 26">
            <a:extLst>
              <a:ext uri="{FF2B5EF4-FFF2-40B4-BE49-F238E27FC236}">
                <a16:creationId xmlns:a16="http://schemas.microsoft.com/office/drawing/2014/main" id="{21B4B1E0-F743-4D66-9B39-FAB1CEE9D4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71885" y="952501"/>
            <a:ext cx="1980124" cy="1203116"/>
          </a:xfrm>
          <a:prstGeom prst="rect">
            <a:avLst/>
          </a:prstGeom>
          <a:ln>
            <a:solidFill>
              <a:schemeClr val="tx1"/>
            </a:solidFill>
          </a:ln>
        </p:spPr>
      </p:pic>
      <p:sp>
        <p:nvSpPr>
          <p:cNvPr id="90" name="TextBox 89">
            <a:extLst>
              <a:ext uri="{FF2B5EF4-FFF2-40B4-BE49-F238E27FC236}">
                <a16:creationId xmlns:a16="http://schemas.microsoft.com/office/drawing/2014/main" id="{71B91DB5-A868-4752-B943-D17D3DA3FEBB}"/>
              </a:ext>
            </a:extLst>
          </p:cNvPr>
          <p:cNvSpPr txBox="1"/>
          <p:nvPr/>
        </p:nvSpPr>
        <p:spPr>
          <a:xfrm>
            <a:off x="4537518" y="2183823"/>
            <a:ext cx="2988039" cy="409732"/>
          </a:xfrm>
          <a:prstGeom prst="rect">
            <a:avLst/>
          </a:prstGeom>
          <a:noFill/>
        </p:spPr>
        <p:txBody>
          <a:bodyPr vert="horz" wrap="square" lIns="0" tIns="0" rIns="0" bIns="0" rtlCol="0">
            <a:noAutofit/>
          </a:bodyPr>
          <a:lstStyle/>
          <a:p>
            <a:pPr algn="ctr"/>
            <a:r>
              <a:rPr lang="en-US" sz="1600" dirty="0"/>
              <a:t>Supply Chain Analytics </a:t>
            </a:r>
            <a:br>
              <a:rPr lang="en-US" sz="1600" dirty="0"/>
            </a:br>
            <a:endParaRPr lang="en-US" sz="1467" dirty="0"/>
          </a:p>
        </p:txBody>
      </p:sp>
      <p:sp>
        <p:nvSpPr>
          <p:cNvPr id="91" name="TextBox 90">
            <a:extLst>
              <a:ext uri="{FF2B5EF4-FFF2-40B4-BE49-F238E27FC236}">
                <a16:creationId xmlns:a16="http://schemas.microsoft.com/office/drawing/2014/main" id="{A5FED569-4140-4763-B3BA-4E6ABC4E3A8B}"/>
              </a:ext>
            </a:extLst>
          </p:cNvPr>
          <p:cNvSpPr txBox="1"/>
          <p:nvPr/>
        </p:nvSpPr>
        <p:spPr>
          <a:xfrm>
            <a:off x="5741040" y="4042617"/>
            <a:ext cx="3171048" cy="409732"/>
          </a:xfrm>
          <a:prstGeom prst="rect">
            <a:avLst/>
          </a:prstGeom>
          <a:noFill/>
        </p:spPr>
        <p:txBody>
          <a:bodyPr vert="horz" wrap="square" lIns="0" tIns="0" rIns="0" bIns="0" rtlCol="0">
            <a:noAutofit/>
          </a:bodyPr>
          <a:lstStyle/>
          <a:p>
            <a:pPr algn="ctr"/>
            <a:r>
              <a:rPr lang="en-US" sz="1600" dirty="0"/>
              <a:t>Big Data Infrastructure</a:t>
            </a:r>
          </a:p>
        </p:txBody>
      </p:sp>
      <p:sp>
        <p:nvSpPr>
          <p:cNvPr id="92" name="TextBox 91">
            <a:extLst>
              <a:ext uri="{FF2B5EF4-FFF2-40B4-BE49-F238E27FC236}">
                <a16:creationId xmlns:a16="http://schemas.microsoft.com/office/drawing/2014/main" id="{CDAA02FD-AC93-4BE8-9A60-534F9F50E858}"/>
              </a:ext>
            </a:extLst>
          </p:cNvPr>
          <p:cNvSpPr txBox="1"/>
          <p:nvPr/>
        </p:nvSpPr>
        <p:spPr>
          <a:xfrm>
            <a:off x="3255496" y="4023971"/>
            <a:ext cx="3171048" cy="409732"/>
          </a:xfrm>
          <a:prstGeom prst="rect">
            <a:avLst/>
          </a:prstGeom>
          <a:noFill/>
        </p:spPr>
        <p:txBody>
          <a:bodyPr vert="horz" wrap="square" lIns="0" tIns="0" rIns="0" bIns="0" rtlCol="0">
            <a:noAutofit/>
          </a:bodyPr>
          <a:lstStyle/>
          <a:p>
            <a:pPr algn="ctr"/>
            <a:r>
              <a:rPr lang="en-US" sz="1600" dirty="0"/>
              <a:t>AA/AI Strategy </a:t>
            </a:r>
          </a:p>
        </p:txBody>
      </p:sp>
      <p:pic>
        <p:nvPicPr>
          <p:cNvPr id="93" name="Picture 39">
            <a:extLst>
              <a:ext uri="{FF2B5EF4-FFF2-40B4-BE49-F238E27FC236}">
                <a16:creationId xmlns:a16="http://schemas.microsoft.com/office/drawing/2014/main" id="{374A49A6-CEDA-4857-A415-33ECEEF7F6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12419" y="2708086"/>
            <a:ext cx="2098692" cy="1246956"/>
          </a:xfrm>
          <a:prstGeom prst="rect">
            <a:avLst/>
          </a:prstGeom>
          <a:ln>
            <a:solidFill>
              <a:schemeClr val="tx1"/>
            </a:solidFill>
          </a:ln>
        </p:spPr>
      </p:pic>
      <p:pic>
        <p:nvPicPr>
          <p:cNvPr id="94" name="Picture 23">
            <a:extLst>
              <a:ext uri="{FF2B5EF4-FFF2-40B4-BE49-F238E27FC236}">
                <a16:creationId xmlns:a16="http://schemas.microsoft.com/office/drawing/2014/main" id="{CAD7312C-A84D-4816-B573-637C6D82FBC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93929" y="2685832"/>
            <a:ext cx="2085372" cy="1350825"/>
          </a:xfrm>
          <a:prstGeom prst="rect">
            <a:avLst/>
          </a:prstGeom>
          <a:ln>
            <a:solidFill>
              <a:schemeClr val="tx1"/>
            </a:solidFill>
          </a:ln>
        </p:spPr>
      </p:pic>
      <p:pic>
        <p:nvPicPr>
          <p:cNvPr id="95" name="Picture 7">
            <a:extLst>
              <a:ext uri="{FF2B5EF4-FFF2-40B4-BE49-F238E27FC236}">
                <a16:creationId xmlns:a16="http://schemas.microsoft.com/office/drawing/2014/main" id="{F9E335A9-852D-43BC-9221-6DE47905067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470818" y="2719988"/>
            <a:ext cx="1995577" cy="1245155"/>
          </a:xfrm>
          <a:prstGeom prst="rect">
            <a:avLst/>
          </a:prstGeom>
          <a:ln>
            <a:solidFill>
              <a:schemeClr val="tx1"/>
            </a:solidFill>
          </a:ln>
        </p:spPr>
      </p:pic>
      <p:pic>
        <p:nvPicPr>
          <p:cNvPr id="96" name="Picture 57">
            <a:extLst>
              <a:ext uri="{FF2B5EF4-FFF2-40B4-BE49-F238E27FC236}">
                <a16:creationId xmlns:a16="http://schemas.microsoft.com/office/drawing/2014/main" id="{BBAA253A-5F52-4CAD-BD60-22DAAB34AB2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97375" y="4460697"/>
            <a:ext cx="2009283" cy="1242667"/>
          </a:xfrm>
          <a:prstGeom prst="rect">
            <a:avLst/>
          </a:prstGeom>
          <a:ln>
            <a:solidFill>
              <a:schemeClr val="tx1"/>
            </a:solidFill>
          </a:ln>
        </p:spPr>
      </p:pic>
      <p:grpSp>
        <p:nvGrpSpPr>
          <p:cNvPr id="97" name="Group 8">
            <a:extLst>
              <a:ext uri="{FF2B5EF4-FFF2-40B4-BE49-F238E27FC236}">
                <a16:creationId xmlns:a16="http://schemas.microsoft.com/office/drawing/2014/main" id="{AFF5FEEC-7B5F-463A-B7C9-030284338CFF}"/>
              </a:ext>
            </a:extLst>
          </p:cNvPr>
          <p:cNvGrpSpPr/>
          <p:nvPr/>
        </p:nvGrpSpPr>
        <p:grpSpPr>
          <a:xfrm>
            <a:off x="7831237" y="979754"/>
            <a:ext cx="2314411" cy="1175863"/>
            <a:chOff x="3775648" y="551698"/>
            <a:chExt cx="1735808" cy="841892"/>
          </a:xfrm>
        </p:grpSpPr>
        <p:pic>
          <p:nvPicPr>
            <p:cNvPr id="98" name="Picture 5">
              <a:extLst>
                <a:ext uri="{FF2B5EF4-FFF2-40B4-BE49-F238E27FC236}">
                  <a16:creationId xmlns:a16="http://schemas.microsoft.com/office/drawing/2014/main" id="{30D538E4-8B62-4BCA-9B70-D135021324D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75648" y="577427"/>
              <a:ext cx="1735808" cy="802122"/>
            </a:xfrm>
            <a:prstGeom prst="rect">
              <a:avLst/>
            </a:prstGeom>
            <a:ln>
              <a:solidFill>
                <a:schemeClr val="bg1"/>
              </a:solidFill>
            </a:ln>
          </p:spPr>
        </p:pic>
        <p:sp>
          <p:nvSpPr>
            <p:cNvPr id="99" name="Rectangle 9">
              <a:extLst>
                <a:ext uri="{FF2B5EF4-FFF2-40B4-BE49-F238E27FC236}">
                  <a16:creationId xmlns:a16="http://schemas.microsoft.com/office/drawing/2014/main" id="{787A0BC5-77A2-46F0-A27D-D605F5B32647}"/>
                </a:ext>
              </a:extLst>
            </p:cNvPr>
            <p:cNvSpPr/>
            <p:nvPr/>
          </p:nvSpPr>
          <p:spPr>
            <a:xfrm>
              <a:off x="3775648" y="551698"/>
              <a:ext cx="1735808" cy="84189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00" name="TextBox 99">
            <a:extLst>
              <a:ext uri="{FF2B5EF4-FFF2-40B4-BE49-F238E27FC236}">
                <a16:creationId xmlns:a16="http://schemas.microsoft.com/office/drawing/2014/main" id="{51AB1B5E-1986-40CE-8DED-37F71C63973B}"/>
              </a:ext>
            </a:extLst>
          </p:cNvPr>
          <p:cNvSpPr txBox="1"/>
          <p:nvPr/>
        </p:nvSpPr>
        <p:spPr>
          <a:xfrm>
            <a:off x="7920941" y="2174628"/>
            <a:ext cx="2135401" cy="258085"/>
          </a:xfrm>
          <a:prstGeom prst="rect">
            <a:avLst/>
          </a:prstGeom>
          <a:noFill/>
        </p:spPr>
        <p:txBody>
          <a:bodyPr vert="horz" wrap="square" lIns="0" tIns="0" rIns="0" bIns="0" rtlCol="0">
            <a:noAutofit/>
          </a:bodyPr>
          <a:lstStyle/>
          <a:p>
            <a:r>
              <a:rPr lang="en-US" sz="1600" dirty="0"/>
              <a:t>Inventory Optimization</a:t>
            </a:r>
          </a:p>
        </p:txBody>
      </p:sp>
      <p:pic>
        <p:nvPicPr>
          <p:cNvPr id="101" name="Picture 21">
            <a:extLst>
              <a:ext uri="{FF2B5EF4-FFF2-40B4-BE49-F238E27FC236}">
                <a16:creationId xmlns:a16="http://schemas.microsoft.com/office/drawing/2014/main" id="{D50F925F-1B4F-4738-AC71-852EA45B9387}"/>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838255" y="2708086"/>
            <a:ext cx="2005531" cy="1263852"/>
          </a:xfrm>
          <a:prstGeom prst="rect">
            <a:avLst/>
          </a:prstGeom>
        </p:spPr>
      </p:pic>
      <p:sp>
        <p:nvSpPr>
          <p:cNvPr id="102" name="TextBox 101">
            <a:extLst>
              <a:ext uri="{FF2B5EF4-FFF2-40B4-BE49-F238E27FC236}">
                <a16:creationId xmlns:a16="http://schemas.microsoft.com/office/drawing/2014/main" id="{9BECCA01-CCBB-4342-9FBA-E1DC43C3EEB6}"/>
              </a:ext>
            </a:extLst>
          </p:cNvPr>
          <p:cNvSpPr txBox="1"/>
          <p:nvPr/>
        </p:nvSpPr>
        <p:spPr>
          <a:xfrm>
            <a:off x="8287380" y="4082667"/>
            <a:ext cx="3171048" cy="409732"/>
          </a:xfrm>
          <a:prstGeom prst="rect">
            <a:avLst/>
          </a:prstGeom>
          <a:noFill/>
        </p:spPr>
        <p:txBody>
          <a:bodyPr vert="horz" wrap="square" lIns="0" tIns="0" rIns="0" bIns="0" rtlCol="0">
            <a:noAutofit/>
          </a:bodyPr>
          <a:lstStyle/>
          <a:p>
            <a:pPr algn="ctr"/>
            <a:r>
              <a:rPr lang="en-US" sz="1600" dirty="0"/>
              <a:t>Smart Factories</a:t>
            </a:r>
          </a:p>
        </p:txBody>
      </p:sp>
    </p:spTree>
    <p:extLst>
      <p:ext uri="{BB962C8B-B14F-4D97-AF65-F5344CB8AC3E}">
        <p14:creationId xmlns:p14="http://schemas.microsoft.com/office/powerpoint/2010/main" val="785477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3">
            <a:extLst>
              <a:ext uri="{FF2B5EF4-FFF2-40B4-BE49-F238E27FC236}">
                <a16:creationId xmlns:a16="http://schemas.microsoft.com/office/drawing/2014/main" id="{5A66ED23-4FD1-4E82-A830-0FFC1B6F8070}"/>
              </a:ext>
            </a:extLst>
          </p:cNvPr>
          <p:cNvSpPr>
            <a:spLocks noGrp="1"/>
          </p:cNvSpPr>
          <p:nvPr>
            <p:ph type="title"/>
          </p:nvPr>
        </p:nvSpPr>
        <p:spPr/>
        <p:txBody>
          <a:bodyPr rtlCol="0"/>
          <a:lstStyle/>
          <a:p>
            <a:pPr rtl="0"/>
            <a:r>
              <a:rPr lang="ko-KR" altLang="en-US" dirty="0"/>
              <a:t>비즈니스 모델</a:t>
            </a:r>
            <a:endParaRPr lang="ko-KR" altLang="en-ZA" dirty="0"/>
          </a:p>
        </p:txBody>
      </p:sp>
      <p:sp>
        <p:nvSpPr>
          <p:cNvPr id="24" name="텍스트 개체 틀 23">
            <a:extLst>
              <a:ext uri="{FF2B5EF4-FFF2-40B4-BE49-F238E27FC236}">
                <a16:creationId xmlns:a16="http://schemas.microsoft.com/office/drawing/2014/main" id="{7DDE25BB-92A4-43F5-9121-27E4398711F7}"/>
              </a:ext>
            </a:extLst>
          </p:cNvPr>
          <p:cNvSpPr>
            <a:spLocks noGrp="1"/>
          </p:cNvSpPr>
          <p:nvPr>
            <p:ph type="body" sz="quarter" idx="26"/>
          </p:nvPr>
        </p:nvSpPr>
        <p:spPr/>
        <p:txBody>
          <a:bodyPr rtlCol="0"/>
          <a:lstStyle/>
          <a:p>
            <a:pPr rtl="0"/>
            <a:r>
              <a:rPr lang="ko-KR" altLang="en-US" dirty="0"/>
              <a:t>성공할 기회가 있습니다</a:t>
            </a:r>
            <a:r>
              <a:rPr lang="en-US" altLang="ko-KR" dirty="0"/>
              <a:t>.</a:t>
            </a:r>
          </a:p>
        </p:txBody>
      </p:sp>
      <p:sp>
        <p:nvSpPr>
          <p:cNvPr id="3" name="슬라이드 번호 개체 틀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ZA" altLang="ko-KR" smtClean="0"/>
              <a:pPr rtl="0"/>
              <a:t>8</a:t>
            </a:fld>
            <a:endParaRPr lang="ko-KR" altLang="en-ZA" dirty="0"/>
          </a:p>
        </p:txBody>
      </p:sp>
      <p:sp>
        <p:nvSpPr>
          <p:cNvPr id="5" name="Right Arrow 3">
            <a:extLst>
              <a:ext uri="{FF2B5EF4-FFF2-40B4-BE49-F238E27FC236}">
                <a16:creationId xmlns:a16="http://schemas.microsoft.com/office/drawing/2014/main" id="{5C6C6971-4A2F-44DD-8FBC-EDF6DCED8DB4}"/>
              </a:ext>
            </a:extLst>
          </p:cNvPr>
          <p:cNvSpPr/>
          <p:nvPr/>
        </p:nvSpPr>
        <p:spPr>
          <a:xfrm>
            <a:off x="2063938" y="2725115"/>
            <a:ext cx="435423" cy="43135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solidFill>
                <a:prstClr val="white"/>
              </a:solidFill>
            </a:endParaRPr>
          </a:p>
        </p:txBody>
      </p:sp>
      <p:sp>
        <p:nvSpPr>
          <p:cNvPr id="6" name="Oval 18">
            <a:extLst>
              <a:ext uri="{FF2B5EF4-FFF2-40B4-BE49-F238E27FC236}">
                <a16:creationId xmlns:a16="http://schemas.microsoft.com/office/drawing/2014/main" id="{5C4A167B-4875-4586-9937-960268BEA6E1}"/>
              </a:ext>
            </a:extLst>
          </p:cNvPr>
          <p:cNvSpPr/>
          <p:nvPr/>
        </p:nvSpPr>
        <p:spPr>
          <a:xfrm>
            <a:off x="2587415" y="1883684"/>
            <a:ext cx="2116339" cy="21142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75360" rIns="0" rtlCol="0" anchor="t" anchorCtr="0"/>
          <a:lstStyle/>
          <a:p>
            <a:pPr algn="ctr">
              <a:lnSpc>
                <a:spcPct val="70000"/>
              </a:lnSpc>
            </a:pPr>
            <a:r>
              <a:rPr lang="en-US" sz="2667" dirty="0">
                <a:solidFill>
                  <a:prstClr val="white"/>
                </a:solidFill>
                <a:latin typeface="Intel Clear Pro"/>
              </a:rPr>
              <a:t>Constant</a:t>
            </a:r>
          </a:p>
          <a:p>
            <a:pPr algn="ctr">
              <a:lnSpc>
                <a:spcPct val="70000"/>
              </a:lnSpc>
            </a:pPr>
            <a:r>
              <a:rPr lang="en-US" sz="2667" dirty="0">
                <a:solidFill>
                  <a:prstClr val="white"/>
                </a:solidFill>
                <a:latin typeface="Intel Clear Pro"/>
              </a:rPr>
              <a:t>Biometric Data</a:t>
            </a:r>
          </a:p>
        </p:txBody>
      </p:sp>
      <p:sp>
        <p:nvSpPr>
          <p:cNvPr id="7" name="Oval 19">
            <a:extLst>
              <a:ext uri="{FF2B5EF4-FFF2-40B4-BE49-F238E27FC236}">
                <a16:creationId xmlns:a16="http://schemas.microsoft.com/office/drawing/2014/main" id="{9541EB5B-5273-4A4C-94D2-DF817C71EA76}"/>
              </a:ext>
            </a:extLst>
          </p:cNvPr>
          <p:cNvSpPr/>
          <p:nvPr/>
        </p:nvSpPr>
        <p:spPr>
          <a:xfrm>
            <a:off x="5037835" y="1883684"/>
            <a:ext cx="2116339" cy="21142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75360" rIns="0" rtlCol="0" anchor="t" anchorCtr="0"/>
          <a:lstStyle/>
          <a:p>
            <a:pPr algn="ctr">
              <a:lnSpc>
                <a:spcPct val="70000"/>
              </a:lnSpc>
            </a:pPr>
            <a:r>
              <a:rPr lang="en-US" sz="2667" dirty="0">
                <a:solidFill>
                  <a:prstClr val="white"/>
                </a:solidFill>
                <a:latin typeface="Intel Clear Pro"/>
              </a:rPr>
              <a:t>New Data Sources</a:t>
            </a:r>
          </a:p>
        </p:txBody>
      </p:sp>
      <p:sp>
        <p:nvSpPr>
          <p:cNvPr id="8" name="Oval 20">
            <a:extLst>
              <a:ext uri="{FF2B5EF4-FFF2-40B4-BE49-F238E27FC236}">
                <a16:creationId xmlns:a16="http://schemas.microsoft.com/office/drawing/2014/main" id="{9F99A481-63B4-49D9-B8C5-9E9D842827E1}"/>
              </a:ext>
            </a:extLst>
          </p:cNvPr>
          <p:cNvSpPr/>
          <p:nvPr/>
        </p:nvSpPr>
        <p:spPr>
          <a:xfrm>
            <a:off x="7488252" y="1883684"/>
            <a:ext cx="2116339" cy="21142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75360" rIns="0" rtlCol="0" anchor="t" anchorCtr="0"/>
          <a:lstStyle/>
          <a:p>
            <a:pPr algn="ctr">
              <a:lnSpc>
                <a:spcPct val="70000"/>
              </a:lnSpc>
            </a:pPr>
            <a:r>
              <a:rPr lang="en-US" sz="2667" dirty="0">
                <a:solidFill>
                  <a:prstClr val="white"/>
                </a:solidFill>
                <a:latin typeface="Intel Clear Pro"/>
              </a:rPr>
              <a:t>New Unique Factors</a:t>
            </a:r>
          </a:p>
        </p:txBody>
      </p:sp>
      <p:sp>
        <p:nvSpPr>
          <p:cNvPr id="9" name="Freeform 21">
            <a:extLst>
              <a:ext uri="{FF2B5EF4-FFF2-40B4-BE49-F238E27FC236}">
                <a16:creationId xmlns:a16="http://schemas.microsoft.com/office/drawing/2014/main" id="{42CEDD52-8907-4C62-A60B-6C3AD886C204}"/>
              </a:ext>
            </a:extLst>
          </p:cNvPr>
          <p:cNvSpPr>
            <a:spLocks noEditPoints="1"/>
          </p:cNvSpPr>
          <p:nvPr/>
        </p:nvSpPr>
        <p:spPr bwMode="auto">
          <a:xfrm rot="2848950">
            <a:off x="3461855" y="2158642"/>
            <a:ext cx="367460" cy="828073"/>
          </a:xfrm>
          <a:custGeom>
            <a:avLst/>
            <a:gdLst>
              <a:gd name="T0" fmla="*/ 34 w 142"/>
              <a:gd name="T1" fmla="*/ 292 h 322"/>
              <a:gd name="T2" fmla="*/ 104 w 142"/>
              <a:gd name="T3" fmla="*/ 284 h 322"/>
              <a:gd name="T4" fmla="*/ 65 w 142"/>
              <a:gd name="T5" fmla="*/ 258 h 322"/>
              <a:gd name="T6" fmla="*/ 88 w 142"/>
              <a:gd name="T7" fmla="*/ 266 h 322"/>
              <a:gd name="T8" fmla="*/ 65 w 142"/>
              <a:gd name="T9" fmla="*/ 258 h 322"/>
              <a:gd name="T10" fmla="*/ 65 w 142"/>
              <a:gd name="T11" fmla="*/ 216 h 322"/>
              <a:gd name="T12" fmla="*/ 89 w 142"/>
              <a:gd name="T13" fmla="*/ 207 h 322"/>
              <a:gd name="T14" fmla="*/ 32 w 142"/>
              <a:gd name="T15" fmla="*/ 183 h 322"/>
              <a:gd name="T16" fmla="*/ 105 w 142"/>
              <a:gd name="T17" fmla="*/ 191 h 322"/>
              <a:gd name="T18" fmla="*/ 32 w 142"/>
              <a:gd name="T19" fmla="*/ 183 h 322"/>
              <a:gd name="T20" fmla="*/ 27 w 142"/>
              <a:gd name="T21" fmla="*/ 165 h 322"/>
              <a:gd name="T22" fmla="*/ 115 w 142"/>
              <a:gd name="T23" fmla="*/ 157 h 322"/>
              <a:gd name="T24" fmla="*/ 38 w 142"/>
              <a:gd name="T25" fmla="*/ 131 h 322"/>
              <a:gd name="T26" fmla="*/ 109 w 142"/>
              <a:gd name="T27" fmla="*/ 141 h 322"/>
              <a:gd name="T28" fmla="*/ 38 w 142"/>
              <a:gd name="T29" fmla="*/ 131 h 322"/>
              <a:gd name="T30" fmla="*/ 52 w 142"/>
              <a:gd name="T31" fmla="*/ 115 h 322"/>
              <a:gd name="T32" fmla="*/ 79 w 142"/>
              <a:gd name="T33" fmla="*/ 107 h 322"/>
              <a:gd name="T34" fmla="*/ 54 w 142"/>
              <a:gd name="T35" fmla="*/ 56 h 322"/>
              <a:gd name="T36" fmla="*/ 75 w 142"/>
              <a:gd name="T37" fmla="*/ 65 h 322"/>
              <a:gd name="T38" fmla="*/ 54 w 142"/>
              <a:gd name="T39" fmla="*/ 56 h 322"/>
              <a:gd name="T40" fmla="*/ 32 w 142"/>
              <a:gd name="T41" fmla="*/ 35 h 322"/>
              <a:gd name="T42" fmla="*/ 106 w 142"/>
              <a:gd name="T43" fmla="*/ 39 h 322"/>
              <a:gd name="T44" fmla="*/ 112 w 142"/>
              <a:gd name="T45" fmla="*/ 31 h 322"/>
              <a:gd name="T46" fmla="*/ 1 w 142"/>
              <a:gd name="T47" fmla="*/ 0 h 322"/>
              <a:gd name="T48" fmla="*/ 27 w 142"/>
              <a:gd name="T49" fmla="*/ 7 h 322"/>
              <a:gd name="T50" fmla="*/ 115 w 142"/>
              <a:gd name="T51" fmla="*/ 14 h 322"/>
              <a:gd name="T52" fmla="*/ 115 w 142"/>
              <a:gd name="T53" fmla="*/ 2 h 322"/>
              <a:gd name="T54" fmla="*/ 142 w 142"/>
              <a:gd name="T55" fmla="*/ 6 h 322"/>
              <a:gd name="T56" fmla="*/ 139 w 142"/>
              <a:gd name="T57" fmla="*/ 34 h 322"/>
              <a:gd name="T58" fmla="*/ 127 w 142"/>
              <a:gd name="T59" fmla="*/ 57 h 322"/>
              <a:gd name="T60" fmla="*/ 94 w 142"/>
              <a:gd name="T61" fmla="*/ 84 h 322"/>
              <a:gd name="T62" fmla="*/ 121 w 142"/>
              <a:gd name="T63" fmla="*/ 111 h 322"/>
              <a:gd name="T64" fmla="*/ 140 w 142"/>
              <a:gd name="T65" fmla="*/ 146 h 322"/>
              <a:gd name="T66" fmla="*/ 138 w 142"/>
              <a:gd name="T67" fmla="*/ 187 h 322"/>
              <a:gd name="T68" fmla="*/ 111 w 142"/>
              <a:gd name="T69" fmla="*/ 223 h 322"/>
              <a:gd name="T70" fmla="*/ 108 w 142"/>
              <a:gd name="T71" fmla="*/ 249 h 322"/>
              <a:gd name="T72" fmla="*/ 132 w 142"/>
              <a:gd name="T73" fmla="*/ 278 h 322"/>
              <a:gd name="T74" fmla="*/ 142 w 142"/>
              <a:gd name="T75" fmla="*/ 315 h 322"/>
              <a:gd name="T76" fmla="*/ 116 w 142"/>
              <a:gd name="T77" fmla="*/ 322 h 322"/>
              <a:gd name="T78" fmla="*/ 115 w 142"/>
              <a:gd name="T79" fmla="*/ 308 h 322"/>
              <a:gd name="T80" fmla="*/ 27 w 142"/>
              <a:gd name="T81" fmla="*/ 316 h 322"/>
              <a:gd name="T82" fmla="*/ 0 w 142"/>
              <a:gd name="T83" fmla="*/ 320 h 322"/>
              <a:gd name="T84" fmla="*/ 4 w 142"/>
              <a:gd name="T85" fmla="*/ 296 h 322"/>
              <a:gd name="T86" fmla="*/ 21 w 142"/>
              <a:gd name="T87" fmla="*/ 264 h 322"/>
              <a:gd name="T88" fmla="*/ 48 w 142"/>
              <a:gd name="T89" fmla="*/ 237 h 322"/>
              <a:gd name="T90" fmla="*/ 16 w 142"/>
              <a:gd name="T91" fmla="*/ 206 h 322"/>
              <a:gd name="T92" fmla="*/ 0 w 142"/>
              <a:gd name="T93" fmla="*/ 165 h 322"/>
              <a:gd name="T94" fmla="*/ 9 w 142"/>
              <a:gd name="T95" fmla="*/ 127 h 322"/>
              <a:gd name="T96" fmla="*/ 34 w 142"/>
              <a:gd name="T97" fmla="*/ 98 h 322"/>
              <a:gd name="T98" fmla="*/ 31 w 142"/>
              <a:gd name="T99" fmla="*/ 72 h 322"/>
              <a:gd name="T100" fmla="*/ 8 w 142"/>
              <a:gd name="T101" fmla="*/ 46 h 322"/>
              <a:gd name="T102" fmla="*/ 1 w 142"/>
              <a:gd name="T103" fmla="*/ 21 h 322"/>
              <a:gd name="T104" fmla="*/ 1 w 142"/>
              <a:gd name="T105"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322">
                <a:moveTo>
                  <a:pt x="39" y="284"/>
                </a:moveTo>
                <a:lnTo>
                  <a:pt x="34" y="292"/>
                </a:lnTo>
                <a:lnTo>
                  <a:pt x="109" y="292"/>
                </a:lnTo>
                <a:lnTo>
                  <a:pt x="104" y="284"/>
                </a:lnTo>
                <a:lnTo>
                  <a:pt x="39" y="284"/>
                </a:lnTo>
                <a:close/>
                <a:moveTo>
                  <a:pt x="65" y="258"/>
                </a:moveTo>
                <a:lnTo>
                  <a:pt x="54" y="266"/>
                </a:lnTo>
                <a:lnTo>
                  <a:pt x="88" y="266"/>
                </a:lnTo>
                <a:lnTo>
                  <a:pt x="78" y="258"/>
                </a:lnTo>
                <a:lnTo>
                  <a:pt x="65" y="258"/>
                </a:lnTo>
                <a:close/>
                <a:moveTo>
                  <a:pt x="54" y="207"/>
                </a:moveTo>
                <a:lnTo>
                  <a:pt x="65" y="216"/>
                </a:lnTo>
                <a:lnTo>
                  <a:pt x="78" y="216"/>
                </a:lnTo>
                <a:lnTo>
                  <a:pt x="89" y="207"/>
                </a:lnTo>
                <a:lnTo>
                  <a:pt x="54" y="207"/>
                </a:lnTo>
                <a:close/>
                <a:moveTo>
                  <a:pt x="32" y="183"/>
                </a:moveTo>
                <a:lnTo>
                  <a:pt x="38" y="191"/>
                </a:lnTo>
                <a:lnTo>
                  <a:pt x="105" y="191"/>
                </a:lnTo>
                <a:lnTo>
                  <a:pt x="111" y="183"/>
                </a:lnTo>
                <a:lnTo>
                  <a:pt x="32" y="183"/>
                </a:lnTo>
                <a:close/>
                <a:moveTo>
                  <a:pt x="27" y="157"/>
                </a:moveTo>
                <a:lnTo>
                  <a:pt x="27" y="165"/>
                </a:lnTo>
                <a:lnTo>
                  <a:pt x="115" y="165"/>
                </a:lnTo>
                <a:lnTo>
                  <a:pt x="115" y="157"/>
                </a:lnTo>
                <a:lnTo>
                  <a:pt x="27" y="157"/>
                </a:lnTo>
                <a:close/>
                <a:moveTo>
                  <a:pt x="38" y="131"/>
                </a:moveTo>
                <a:lnTo>
                  <a:pt x="32" y="141"/>
                </a:lnTo>
                <a:lnTo>
                  <a:pt x="109" y="141"/>
                </a:lnTo>
                <a:lnTo>
                  <a:pt x="104" y="131"/>
                </a:lnTo>
                <a:lnTo>
                  <a:pt x="38" y="131"/>
                </a:lnTo>
                <a:close/>
                <a:moveTo>
                  <a:pt x="63" y="107"/>
                </a:moveTo>
                <a:lnTo>
                  <a:pt x="52" y="115"/>
                </a:lnTo>
                <a:lnTo>
                  <a:pt x="89" y="115"/>
                </a:lnTo>
                <a:lnTo>
                  <a:pt x="79" y="107"/>
                </a:lnTo>
                <a:lnTo>
                  <a:pt x="63" y="107"/>
                </a:lnTo>
                <a:close/>
                <a:moveTo>
                  <a:pt x="54" y="56"/>
                </a:moveTo>
                <a:lnTo>
                  <a:pt x="66" y="65"/>
                </a:lnTo>
                <a:lnTo>
                  <a:pt x="75" y="65"/>
                </a:lnTo>
                <a:lnTo>
                  <a:pt x="88" y="56"/>
                </a:lnTo>
                <a:lnTo>
                  <a:pt x="54" y="56"/>
                </a:lnTo>
                <a:close/>
                <a:moveTo>
                  <a:pt x="31" y="31"/>
                </a:moveTo>
                <a:lnTo>
                  <a:pt x="32" y="35"/>
                </a:lnTo>
                <a:lnTo>
                  <a:pt x="35" y="39"/>
                </a:lnTo>
                <a:lnTo>
                  <a:pt x="106" y="39"/>
                </a:lnTo>
                <a:lnTo>
                  <a:pt x="109" y="35"/>
                </a:lnTo>
                <a:lnTo>
                  <a:pt x="112" y="31"/>
                </a:lnTo>
                <a:lnTo>
                  <a:pt x="31" y="31"/>
                </a:lnTo>
                <a:close/>
                <a:moveTo>
                  <a:pt x="1" y="0"/>
                </a:moveTo>
                <a:lnTo>
                  <a:pt x="27" y="2"/>
                </a:lnTo>
                <a:lnTo>
                  <a:pt x="27" y="7"/>
                </a:lnTo>
                <a:lnTo>
                  <a:pt x="27" y="14"/>
                </a:lnTo>
                <a:lnTo>
                  <a:pt x="115" y="14"/>
                </a:lnTo>
                <a:lnTo>
                  <a:pt x="116" y="7"/>
                </a:lnTo>
                <a:lnTo>
                  <a:pt x="115" y="2"/>
                </a:lnTo>
                <a:lnTo>
                  <a:pt x="142" y="0"/>
                </a:lnTo>
                <a:lnTo>
                  <a:pt x="142" y="6"/>
                </a:lnTo>
                <a:lnTo>
                  <a:pt x="142" y="21"/>
                </a:lnTo>
                <a:lnTo>
                  <a:pt x="139" y="34"/>
                </a:lnTo>
                <a:lnTo>
                  <a:pt x="133" y="46"/>
                </a:lnTo>
                <a:lnTo>
                  <a:pt x="127" y="57"/>
                </a:lnTo>
                <a:lnTo>
                  <a:pt x="111" y="72"/>
                </a:lnTo>
                <a:lnTo>
                  <a:pt x="94" y="84"/>
                </a:lnTo>
                <a:lnTo>
                  <a:pt x="108" y="98"/>
                </a:lnTo>
                <a:lnTo>
                  <a:pt x="121" y="111"/>
                </a:lnTo>
                <a:lnTo>
                  <a:pt x="132" y="127"/>
                </a:lnTo>
                <a:lnTo>
                  <a:pt x="140" y="146"/>
                </a:lnTo>
                <a:lnTo>
                  <a:pt x="142" y="165"/>
                </a:lnTo>
                <a:lnTo>
                  <a:pt x="138" y="187"/>
                </a:lnTo>
                <a:lnTo>
                  <a:pt x="127" y="206"/>
                </a:lnTo>
                <a:lnTo>
                  <a:pt x="111" y="223"/>
                </a:lnTo>
                <a:lnTo>
                  <a:pt x="94" y="237"/>
                </a:lnTo>
                <a:lnTo>
                  <a:pt x="108" y="249"/>
                </a:lnTo>
                <a:lnTo>
                  <a:pt x="121" y="264"/>
                </a:lnTo>
                <a:lnTo>
                  <a:pt x="132" y="278"/>
                </a:lnTo>
                <a:lnTo>
                  <a:pt x="139" y="296"/>
                </a:lnTo>
                <a:lnTo>
                  <a:pt x="142" y="315"/>
                </a:lnTo>
                <a:lnTo>
                  <a:pt x="142" y="320"/>
                </a:lnTo>
                <a:lnTo>
                  <a:pt x="116" y="322"/>
                </a:lnTo>
                <a:lnTo>
                  <a:pt x="116" y="316"/>
                </a:lnTo>
                <a:lnTo>
                  <a:pt x="115" y="308"/>
                </a:lnTo>
                <a:lnTo>
                  <a:pt x="28" y="308"/>
                </a:lnTo>
                <a:lnTo>
                  <a:pt x="27" y="316"/>
                </a:lnTo>
                <a:lnTo>
                  <a:pt x="27" y="322"/>
                </a:lnTo>
                <a:lnTo>
                  <a:pt x="0" y="320"/>
                </a:lnTo>
                <a:lnTo>
                  <a:pt x="0" y="315"/>
                </a:lnTo>
                <a:lnTo>
                  <a:pt x="4" y="296"/>
                </a:lnTo>
                <a:lnTo>
                  <a:pt x="11" y="278"/>
                </a:lnTo>
                <a:lnTo>
                  <a:pt x="21" y="264"/>
                </a:lnTo>
                <a:lnTo>
                  <a:pt x="34" y="249"/>
                </a:lnTo>
                <a:lnTo>
                  <a:pt x="48" y="237"/>
                </a:lnTo>
                <a:lnTo>
                  <a:pt x="31" y="223"/>
                </a:lnTo>
                <a:lnTo>
                  <a:pt x="16" y="206"/>
                </a:lnTo>
                <a:lnTo>
                  <a:pt x="5" y="187"/>
                </a:lnTo>
                <a:lnTo>
                  <a:pt x="0" y="165"/>
                </a:lnTo>
                <a:lnTo>
                  <a:pt x="2" y="146"/>
                </a:lnTo>
                <a:lnTo>
                  <a:pt x="9" y="127"/>
                </a:lnTo>
                <a:lnTo>
                  <a:pt x="20" y="111"/>
                </a:lnTo>
                <a:lnTo>
                  <a:pt x="34" y="98"/>
                </a:lnTo>
                <a:lnTo>
                  <a:pt x="48" y="84"/>
                </a:lnTo>
                <a:lnTo>
                  <a:pt x="31" y="72"/>
                </a:lnTo>
                <a:lnTo>
                  <a:pt x="16" y="57"/>
                </a:lnTo>
                <a:lnTo>
                  <a:pt x="8" y="46"/>
                </a:lnTo>
                <a:lnTo>
                  <a:pt x="4" y="34"/>
                </a:lnTo>
                <a:lnTo>
                  <a:pt x="1" y="21"/>
                </a:lnTo>
                <a:lnTo>
                  <a:pt x="0" y="6"/>
                </a:lnTo>
                <a:lnTo>
                  <a:pt x="1"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grpSp>
        <p:nvGrpSpPr>
          <p:cNvPr id="10" name="Group 59">
            <a:extLst>
              <a:ext uri="{FF2B5EF4-FFF2-40B4-BE49-F238E27FC236}">
                <a16:creationId xmlns:a16="http://schemas.microsoft.com/office/drawing/2014/main" id="{26D14D02-3DCB-43BB-A4AB-0939FEA469F2}"/>
              </a:ext>
            </a:extLst>
          </p:cNvPr>
          <p:cNvGrpSpPr/>
          <p:nvPr/>
        </p:nvGrpSpPr>
        <p:grpSpPr>
          <a:xfrm>
            <a:off x="5655883" y="2240401"/>
            <a:ext cx="880232" cy="747512"/>
            <a:chOff x="7366000" y="1309688"/>
            <a:chExt cx="600075" cy="509588"/>
          </a:xfrm>
          <a:solidFill>
            <a:srgbClr val="FFFFFF"/>
          </a:solidFill>
        </p:grpSpPr>
        <p:sp>
          <p:nvSpPr>
            <p:cNvPr id="11" name="Freeform 339">
              <a:extLst>
                <a:ext uri="{FF2B5EF4-FFF2-40B4-BE49-F238E27FC236}">
                  <a16:creationId xmlns:a16="http://schemas.microsoft.com/office/drawing/2014/main" id="{FFA3EF7B-A1EA-46A5-86BA-D3A5F9C2B4C2}"/>
                </a:ext>
              </a:extLst>
            </p:cNvPr>
            <p:cNvSpPr>
              <a:spLocks/>
            </p:cNvSpPr>
            <p:nvPr/>
          </p:nvSpPr>
          <p:spPr bwMode="auto">
            <a:xfrm>
              <a:off x="7366000" y="1309688"/>
              <a:ext cx="600075" cy="509588"/>
            </a:xfrm>
            <a:custGeom>
              <a:avLst/>
              <a:gdLst>
                <a:gd name="T0" fmla="*/ 15 w 756"/>
                <a:gd name="T1" fmla="*/ 641 h 641"/>
                <a:gd name="T2" fmla="*/ 10 w 756"/>
                <a:gd name="T3" fmla="*/ 640 h 641"/>
                <a:gd name="T4" fmla="*/ 7 w 756"/>
                <a:gd name="T5" fmla="*/ 638 h 641"/>
                <a:gd name="T6" fmla="*/ 4 w 756"/>
                <a:gd name="T7" fmla="*/ 637 h 641"/>
                <a:gd name="T8" fmla="*/ 1 w 756"/>
                <a:gd name="T9" fmla="*/ 632 h 641"/>
                <a:gd name="T10" fmla="*/ 0 w 756"/>
                <a:gd name="T11" fmla="*/ 629 h 641"/>
                <a:gd name="T12" fmla="*/ 0 w 756"/>
                <a:gd name="T13" fmla="*/ 624 h 641"/>
                <a:gd name="T14" fmla="*/ 0 w 756"/>
                <a:gd name="T15" fmla="*/ 17 h 641"/>
                <a:gd name="T16" fmla="*/ 0 w 756"/>
                <a:gd name="T17" fmla="*/ 17 h 641"/>
                <a:gd name="T18" fmla="*/ 0 w 756"/>
                <a:gd name="T19" fmla="*/ 11 h 641"/>
                <a:gd name="T20" fmla="*/ 3 w 756"/>
                <a:gd name="T21" fmla="*/ 6 h 641"/>
                <a:gd name="T22" fmla="*/ 6 w 756"/>
                <a:gd name="T23" fmla="*/ 3 h 641"/>
                <a:gd name="T24" fmla="*/ 10 w 756"/>
                <a:gd name="T25" fmla="*/ 2 h 641"/>
                <a:gd name="T26" fmla="*/ 15 w 756"/>
                <a:gd name="T27" fmla="*/ 0 h 641"/>
                <a:gd name="T28" fmla="*/ 20 w 756"/>
                <a:gd name="T29" fmla="*/ 2 h 641"/>
                <a:gd name="T30" fmla="*/ 24 w 756"/>
                <a:gd name="T31" fmla="*/ 3 h 641"/>
                <a:gd name="T32" fmla="*/ 27 w 756"/>
                <a:gd name="T33" fmla="*/ 6 h 641"/>
                <a:gd name="T34" fmla="*/ 30 w 756"/>
                <a:gd name="T35" fmla="*/ 11 h 641"/>
                <a:gd name="T36" fmla="*/ 30 w 756"/>
                <a:gd name="T37" fmla="*/ 17 h 641"/>
                <a:gd name="T38" fmla="*/ 30 w 756"/>
                <a:gd name="T39" fmla="*/ 609 h 641"/>
                <a:gd name="T40" fmla="*/ 739 w 756"/>
                <a:gd name="T41" fmla="*/ 609 h 641"/>
                <a:gd name="T42" fmla="*/ 745 w 756"/>
                <a:gd name="T43" fmla="*/ 610 h 641"/>
                <a:gd name="T44" fmla="*/ 748 w 756"/>
                <a:gd name="T45" fmla="*/ 612 h 641"/>
                <a:gd name="T46" fmla="*/ 753 w 756"/>
                <a:gd name="T47" fmla="*/ 615 h 641"/>
                <a:gd name="T48" fmla="*/ 754 w 756"/>
                <a:gd name="T49" fmla="*/ 620 h 641"/>
                <a:gd name="T50" fmla="*/ 756 w 756"/>
                <a:gd name="T51" fmla="*/ 624 h 641"/>
                <a:gd name="T52" fmla="*/ 754 w 756"/>
                <a:gd name="T53" fmla="*/ 630 h 641"/>
                <a:gd name="T54" fmla="*/ 753 w 756"/>
                <a:gd name="T55" fmla="*/ 633 h 641"/>
                <a:gd name="T56" fmla="*/ 748 w 756"/>
                <a:gd name="T57" fmla="*/ 638 h 641"/>
                <a:gd name="T58" fmla="*/ 745 w 756"/>
                <a:gd name="T59" fmla="*/ 640 h 641"/>
                <a:gd name="T60" fmla="*/ 739 w 756"/>
                <a:gd name="T61" fmla="*/ 641 h 641"/>
                <a:gd name="T62" fmla="*/ 15 w 756"/>
                <a:gd name="T63"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6" h="641">
                  <a:moveTo>
                    <a:pt x="15" y="641"/>
                  </a:moveTo>
                  <a:lnTo>
                    <a:pt x="10" y="640"/>
                  </a:lnTo>
                  <a:lnTo>
                    <a:pt x="7" y="638"/>
                  </a:lnTo>
                  <a:lnTo>
                    <a:pt x="4" y="637"/>
                  </a:lnTo>
                  <a:lnTo>
                    <a:pt x="1" y="632"/>
                  </a:lnTo>
                  <a:lnTo>
                    <a:pt x="0" y="629"/>
                  </a:lnTo>
                  <a:lnTo>
                    <a:pt x="0" y="624"/>
                  </a:lnTo>
                  <a:lnTo>
                    <a:pt x="0" y="17"/>
                  </a:lnTo>
                  <a:lnTo>
                    <a:pt x="0" y="17"/>
                  </a:lnTo>
                  <a:lnTo>
                    <a:pt x="0" y="11"/>
                  </a:lnTo>
                  <a:lnTo>
                    <a:pt x="3" y="6"/>
                  </a:lnTo>
                  <a:lnTo>
                    <a:pt x="6" y="3"/>
                  </a:lnTo>
                  <a:lnTo>
                    <a:pt x="10" y="2"/>
                  </a:lnTo>
                  <a:lnTo>
                    <a:pt x="15" y="0"/>
                  </a:lnTo>
                  <a:lnTo>
                    <a:pt x="20" y="2"/>
                  </a:lnTo>
                  <a:lnTo>
                    <a:pt x="24" y="3"/>
                  </a:lnTo>
                  <a:lnTo>
                    <a:pt x="27" y="6"/>
                  </a:lnTo>
                  <a:lnTo>
                    <a:pt x="30" y="11"/>
                  </a:lnTo>
                  <a:lnTo>
                    <a:pt x="30" y="17"/>
                  </a:lnTo>
                  <a:lnTo>
                    <a:pt x="30" y="609"/>
                  </a:lnTo>
                  <a:lnTo>
                    <a:pt x="739" y="609"/>
                  </a:lnTo>
                  <a:lnTo>
                    <a:pt x="745" y="610"/>
                  </a:lnTo>
                  <a:lnTo>
                    <a:pt x="748" y="612"/>
                  </a:lnTo>
                  <a:lnTo>
                    <a:pt x="753" y="615"/>
                  </a:lnTo>
                  <a:lnTo>
                    <a:pt x="754" y="620"/>
                  </a:lnTo>
                  <a:lnTo>
                    <a:pt x="756" y="624"/>
                  </a:lnTo>
                  <a:lnTo>
                    <a:pt x="754" y="630"/>
                  </a:lnTo>
                  <a:lnTo>
                    <a:pt x="753" y="633"/>
                  </a:lnTo>
                  <a:lnTo>
                    <a:pt x="748" y="638"/>
                  </a:lnTo>
                  <a:lnTo>
                    <a:pt x="745" y="640"/>
                  </a:lnTo>
                  <a:lnTo>
                    <a:pt x="739" y="641"/>
                  </a:lnTo>
                  <a:lnTo>
                    <a:pt x="15" y="641"/>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sp>
          <p:nvSpPr>
            <p:cNvPr id="12" name="Freeform 340">
              <a:extLst>
                <a:ext uri="{FF2B5EF4-FFF2-40B4-BE49-F238E27FC236}">
                  <a16:creationId xmlns:a16="http://schemas.microsoft.com/office/drawing/2014/main" id="{3ECAF949-BC0D-407C-92A7-55C16323CC3A}"/>
                </a:ext>
              </a:extLst>
            </p:cNvPr>
            <p:cNvSpPr>
              <a:spLocks/>
            </p:cNvSpPr>
            <p:nvPr/>
          </p:nvSpPr>
          <p:spPr bwMode="auto">
            <a:xfrm>
              <a:off x="7431088" y="1591838"/>
              <a:ext cx="93663" cy="168700"/>
            </a:xfrm>
            <a:custGeom>
              <a:avLst/>
              <a:gdLst>
                <a:gd name="T0" fmla="*/ 118 w 118"/>
                <a:gd name="T1" fmla="*/ 96 h 126"/>
                <a:gd name="T2" fmla="*/ 115 w 118"/>
                <a:gd name="T3" fmla="*/ 111 h 126"/>
                <a:gd name="T4" fmla="*/ 103 w 118"/>
                <a:gd name="T5" fmla="*/ 122 h 126"/>
                <a:gd name="T6" fmla="*/ 88 w 118"/>
                <a:gd name="T7" fmla="*/ 126 h 126"/>
                <a:gd name="T8" fmla="*/ 29 w 118"/>
                <a:gd name="T9" fmla="*/ 126 h 126"/>
                <a:gd name="T10" fmla="*/ 14 w 118"/>
                <a:gd name="T11" fmla="*/ 122 h 126"/>
                <a:gd name="T12" fmla="*/ 3 w 118"/>
                <a:gd name="T13" fmla="*/ 111 h 126"/>
                <a:gd name="T14" fmla="*/ 0 w 118"/>
                <a:gd name="T15" fmla="*/ 96 h 126"/>
                <a:gd name="T16" fmla="*/ 0 w 118"/>
                <a:gd name="T17" fmla="*/ 31 h 126"/>
                <a:gd name="T18" fmla="*/ 3 w 118"/>
                <a:gd name="T19" fmla="*/ 16 h 126"/>
                <a:gd name="T20" fmla="*/ 14 w 118"/>
                <a:gd name="T21" fmla="*/ 5 h 126"/>
                <a:gd name="T22" fmla="*/ 29 w 118"/>
                <a:gd name="T23" fmla="*/ 0 h 126"/>
                <a:gd name="T24" fmla="*/ 88 w 118"/>
                <a:gd name="T25" fmla="*/ 0 h 126"/>
                <a:gd name="T26" fmla="*/ 103 w 118"/>
                <a:gd name="T27" fmla="*/ 5 h 126"/>
                <a:gd name="T28" fmla="*/ 115 w 118"/>
                <a:gd name="T29" fmla="*/ 16 h 126"/>
                <a:gd name="T30" fmla="*/ 118 w 118"/>
                <a:gd name="T31" fmla="*/ 31 h 126"/>
                <a:gd name="T32" fmla="*/ 118 w 118"/>
                <a:gd name="T33"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26">
                  <a:moveTo>
                    <a:pt x="118" y="96"/>
                  </a:moveTo>
                  <a:lnTo>
                    <a:pt x="115" y="111"/>
                  </a:lnTo>
                  <a:lnTo>
                    <a:pt x="103" y="122"/>
                  </a:lnTo>
                  <a:lnTo>
                    <a:pt x="88" y="126"/>
                  </a:lnTo>
                  <a:lnTo>
                    <a:pt x="29" y="126"/>
                  </a:lnTo>
                  <a:lnTo>
                    <a:pt x="14" y="122"/>
                  </a:lnTo>
                  <a:lnTo>
                    <a:pt x="3" y="111"/>
                  </a:lnTo>
                  <a:lnTo>
                    <a:pt x="0" y="96"/>
                  </a:lnTo>
                  <a:lnTo>
                    <a:pt x="0" y="31"/>
                  </a:lnTo>
                  <a:lnTo>
                    <a:pt x="3" y="16"/>
                  </a:lnTo>
                  <a:lnTo>
                    <a:pt x="14" y="5"/>
                  </a:lnTo>
                  <a:lnTo>
                    <a:pt x="29" y="0"/>
                  </a:lnTo>
                  <a:lnTo>
                    <a:pt x="88" y="0"/>
                  </a:lnTo>
                  <a:lnTo>
                    <a:pt x="103" y="5"/>
                  </a:lnTo>
                  <a:lnTo>
                    <a:pt x="115" y="16"/>
                  </a:lnTo>
                  <a:lnTo>
                    <a:pt x="118" y="31"/>
                  </a:lnTo>
                  <a:lnTo>
                    <a:pt x="118" y="9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sp>
          <p:nvSpPr>
            <p:cNvPr id="13" name="Freeform 341">
              <a:extLst>
                <a:ext uri="{FF2B5EF4-FFF2-40B4-BE49-F238E27FC236}">
                  <a16:creationId xmlns:a16="http://schemas.microsoft.com/office/drawing/2014/main" id="{84B21CA0-40AF-4AEA-9A72-5772CDC75A5F}"/>
                </a:ext>
              </a:extLst>
            </p:cNvPr>
            <p:cNvSpPr>
              <a:spLocks/>
            </p:cNvSpPr>
            <p:nvPr/>
          </p:nvSpPr>
          <p:spPr bwMode="auto">
            <a:xfrm>
              <a:off x="7550150" y="1407075"/>
              <a:ext cx="95250" cy="353463"/>
            </a:xfrm>
            <a:custGeom>
              <a:avLst/>
              <a:gdLst>
                <a:gd name="T0" fmla="*/ 120 w 120"/>
                <a:gd name="T1" fmla="*/ 234 h 264"/>
                <a:gd name="T2" fmla="*/ 116 w 120"/>
                <a:gd name="T3" fmla="*/ 249 h 264"/>
                <a:gd name="T4" fmla="*/ 104 w 120"/>
                <a:gd name="T5" fmla="*/ 260 h 264"/>
                <a:gd name="T6" fmla="*/ 89 w 120"/>
                <a:gd name="T7" fmla="*/ 264 h 264"/>
                <a:gd name="T8" fmla="*/ 30 w 120"/>
                <a:gd name="T9" fmla="*/ 264 h 264"/>
                <a:gd name="T10" fmla="*/ 15 w 120"/>
                <a:gd name="T11" fmla="*/ 260 h 264"/>
                <a:gd name="T12" fmla="*/ 4 w 120"/>
                <a:gd name="T13" fmla="*/ 249 h 264"/>
                <a:gd name="T14" fmla="*/ 0 w 120"/>
                <a:gd name="T15" fmla="*/ 234 h 264"/>
                <a:gd name="T16" fmla="*/ 0 w 120"/>
                <a:gd name="T17" fmla="*/ 31 h 264"/>
                <a:gd name="T18" fmla="*/ 4 w 120"/>
                <a:gd name="T19" fmla="*/ 15 h 264"/>
                <a:gd name="T20" fmla="*/ 15 w 120"/>
                <a:gd name="T21" fmla="*/ 5 h 264"/>
                <a:gd name="T22" fmla="*/ 30 w 120"/>
                <a:gd name="T23" fmla="*/ 0 h 264"/>
                <a:gd name="T24" fmla="*/ 89 w 120"/>
                <a:gd name="T25" fmla="*/ 0 h 264"/>
                <a:gd name="T26" fmla="*/ 104 w 120"/>
                <a:gd name="T27" fmla="*/ 5 h 264"/>
                <a:gd name="T28" fmla="*/ 116 w 120"/>
                <a:gd name="T29" fmla="*/ 15 h 264"/>
                <a:gd name="T30" fmla="*/ 120 w 120"/>
                <a:gd name="T31" fmla="*/ 31 h 264"/>
                <a:gd name="T32" fmla="*/ 120 w 120"/>
                <a:gd name="T33" fmla="*/ 23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64">
                  <a:moveTo>
                    <a:pt x="120" y="234"/>
                  </a:moveTo>
                  <a:lnTo>
                    <a:pt x="116" y="249"/>
                  </a:lnTo>
                  <a:lnTo>
                    <a:pt x="104" y="260"/>
                  </a:lnTo>
                  <a:lnTo>
                    <a:pt x="89" y="264"/>
                  </a:lnTo>
                  <a:lnTo>
                    <a:pt x="30" y="264"/>
                  </a:lnTo>
                  <a:lnTo>
                    <a:pt x="15" y="260"/>
                  </a:lnTo>
                  <a:lnTo>
                    <a:pt x="4" y="249"/>
                  </a:lnTo>
                  <a:lnTo>
                    <a:pt x="0" y="234"/>
                  </a:lnTo>
                  <a:lnTo>
                    <a:pt x="0" y="31"/>
                  </a:lnTo>
                  <a:lnTo>
                    <a:pt x="4" y="15"/>
                  </a:lnTo>
                  <a:lnTo>
                    <a:pt x="15" y="5"/>
                  </a:lnTo>
                  <a:lnTo>
                    <a:pt x="30" y="0"/>
                  </a:lnTo>
                  <a:lnTo>
                    <a:pt x="89" y="0"/>
                  </a:lnTo>
                  <a:lnTo>
                    <a:pt x="104" y="5"/>
                  </a:lnTo>
                  <a:lnTo>
                    <a:pt x="116" y="15"/>
                  </a:lnTo>
                  <a:lnTo>
                    <a:pt x="120" y="31"/>
                  </a:lnTo>
                  <a:lnTo>
                    <a:pt x="120" y="23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sp>
          <p:nvSpPr>
            <p:cNvPr id="15" name="Freeform 342">
              <a:extLst>
                <a:ext uri="{FF2B5EF4-FFF2-40B4-BE49-F238E27FC236}">
                  <a16:creationId xmlns:a16="http://schemas.microsoft.com/office/drawing/2014/main" id="{D5B205FD-45D1-4D5C-B5EA-F9EBEAD70B59}"/>
                </a:ext>
              </a:extLst>
            </p:cNvPr>
            <p:cNvSpPr>
              <a:spLocks/>
            </p:cNvSpPr>
            <p:nvPr/>
          </p:nvSpPr>
          <p:spPr bwMode="auto">
            <a:xfrm>
              <a:off x="7797800" y="1318709"/>
              <a:ext cx="95250" cy="441830"/>
            </a:xfrm>
            <a:custGeom>
              <a:avLst/>
              <a:gdLst>
                <a:gd name="T0" fmla="*/ 120 w 120"/>
                <a:gd name="T1" fmla="*/ 297 h 329"/>
                <a:gd name="T2" fmla="*/ 115 w 120"/>
                <a:gd name="T3" fmla="*/ 314 h 329"/>
                <a:gd name="T4" fmla="*/ 104 w 120"/>
                <a:gd name="T5" fmla="*/ 325 h 329"/>
                <a:gd name="T6" fmla="*/ 87 w 120"/>
                <a:gd name="T7" fmla="*/ 329 h 329"/>
                <a:gd name="T8" fmla="*/ 32 w 120"/>
                <a:gd name="T9" fmla="*/ 329 h 329"/>
                <a:gd name="T10" fmla="*/ 17 w 120"/>
                <a:gd name="T11" fmla="*/ 325 h 329"/>
                <a:gd name="T12" fmla="*/ 4 w 120"/>
                <a:gd name="T13" fmla="*/ 314 h 329"/>
                <a:gd name="T14" fmla="*/ 0 w 120"/>
                <a:gd name="T15" fmla="*/ 297 h 329"/>
                <a:gd name="T16" fmla="*/ 0 w 120"/>
                <a:gd name="T17" fmla="*/ 33 h 329"/>
                <a:gd name="T18" fmla="*/ 4 w 120"/>
                <a:gd name="T19" fmla="*/ 16 h 329"/>
                <a:gd name="T20" fmla="*/ 17 w 120"/>
                <a:gd name="T21" fmla="*/ 5 h 329"/>
                <a:gd name="T22" fmla="*/ 32 w 120"/>
                <a:gd name="T23" fmla="*/ 0 h 329"/>
                <a:gd name="T24" fmla="*/ 87 w 120"/>
                <a:gd name="T25" fmla="*/ 0 h 329"/>
                <a:gd name="T26" fmla="*/ 104 w 120"/>
                <a:gd name="T27" fmla="*/ 5 h 329"/>
                <a:gd name="T28" fmla="*/ 115 w 120"/>
                <a:gd name="T29" fmla="*/ 16 h 329"/>
                <a:gd name="T30" fmla="*/ 120 w 120"/>
                <a:gd name="T31" fmla="*/ 33 h 329"/>
                <a:gd name="T32" fmla="*/ 120 w 120"/>
                <a:gd name="T33" fmla="*/ 29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329">
                  <a:moveTo>
                    <a:pt x="120" y="297"/>
                  </a:moveTo>
                  <a:lnTo>
                    <a:pt x="115" y="314"/>
                  </a:lnTo>
                  <a:lnTo>
                    <a:pt x="104" y="325"/>
                  </a:lnTo>
                  <a:lnTo>
                    <a:pt x="87" y="329"/>
                  </a:lnTo>
                  <a:lnTo>
                    <a:pt x="32" y="329"/>
                  </a:lnTo>
                  <a:lnTo>
                    <a:pt x="17" y="325"/>
                  </a:lnTo>
                  <a:lnTo>
                    <a:pt x="4" y="314"/>
                  </a:lnTo>
                  <a:lnTo>
                    <a:pt x="0" y="297"/>
                  </a:lnTo>
                  <a:lnTo>
                    <a:pt x="0" y="33"/>
                  </a:lnTo>
                  <a:lnTo>
                    <a:pt x="4" y="16"/>
                  </a:lnTo>
                  <a:lnTo>
                    <a:pt x="17" y="5"/>
                  </a:lnTo>
                  <a:lnTo>
                    <a:pt x="32" y="0"/>
                  </a:lnTo>
                  <a:lnTo>
                    <a:pt x="87" y="0"/>
                  </a:lnTo>
                  <a:lnTo>
                    <a:pt x="104" y="5"/>
                  </a:lnTo>
                  <a:lnTo>
                    <a:pt x="115" y="16"/>
                  </a:lnTo>
                  <a:lnTo>
                    <a:pt x="120" y="33"/>
                  </a:lnTo>
                  <a:lnTo>
                    <a:pt x="120" y="29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sp>
          <p:nvSpPr>
            <p:cNvPr id="16" name="Freeform 343">
              <a:extLst>
                <a:ext uri="{FF2B5EF4-FFF2-40B4-BE49-F238E27FC236}">
                  <a16:creationId xmlns:a16="http://schemas.microsoft.com/office/drawing/2014/main" id="{CB098237-F65B-439F-A1EF-100E175158F1}"/>
                </a:ext>
              </a:extLst>
            </p:cNvPr>
            <p:cNvSpPr>
              <a:spLocks/>
            </p:cNvSpPr>
            <p:nvPr/>
          </p:nvSpPr>
          <p:spPr bwMode="auto">
            <a:xfrm>
              <a:off x="7670800" y="1490083"/>
              <a:ext cx="95250" cy="270455"/>
            </a:xfrm>
            <a:custGeom>
              <a:avLst/>
              <a:gdLst>
                <a:gd name="T0" fmla="*/ 120 w 120"/>
                <a:gd name="T1" fmla="*/ 171 h 201"/>
                <a:gd name="T2" fmla="*/ 117 w 120"/>
                <a:gd name="T3" fmla="*/ 186 h 201"/>
                <a:gd name="T4" fmla="*/ 104 w 120"/>
                <a:gd name="T5" fmla="*/ 197 h 201"/>
                <a:gd name="T6" fmla="*/ 89 w 120"/>
                <a:gd name="T7" fmla="*/ 201 h 201"/>
                <a:gd name="T8" fmla="*/ 31 w 120"/>
                <a:gd name="T9" fmla="*/ 201 h 201"/>
                <a:gd name="T10" fmla="*/ 15 w 120"/>
                <a:gd name="T11" fmla="*/ 197 h 201"/>
                <a:gd name="T12" fmla="*/ 4 w 120"/>
                <a:gd name="T13" fmla="*/ 186 h 201"/>
                <a:gd name="T14" fmla="*/ 0 w 120"/>
                <a:gd name="T15" fmla="*/ 171 h 201"/>
                <a:gd name="T16" fmla="*/ 0 w 120"/>
                <a:gd name="T17" fmla="*/ 31 h 201"/>
                <a:gd name="T18" fmla="*/ 4 w 120"/>
                <a:gd name="T19" fmla="*/ 15 h 201"/>
                <a:gd name="T20" fmla="*/ 15 w 120"/>
                <a:gd name="T21" fmla="*/ 5 h 201"/>
                <a:gd name="T22" fmla="*/ 31 w 120"/>
                <a:gd name="T23" fmla="*/ 0 h 201"/>
                <a:gd name="T24" fmla="*/ 89 w 120"/>
                <a:gd name="T25" fmla="*/ 0 h 201"/>
                <a:gd name="T26" fmla="*/ 104 w 120"/>
                <a:gd name="T27" fmla="*/ 5 h 201"/>
                <a:gd name="T28" fmla="*/ 117 w 120"/>
                <a:gd name="T29" fmla="*/ 15 h 201"/>
                <a:gd name="T30" fmla="*/ 120 w 120"/>
                <a:gd name="T31" fmla="*/ 31 h 201"/>
                <a:gd name="T32" fmla="*/ 120 w 120"/>
                <a:gd name="T33" fmla="*/ 17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01">
                  <a:moveTo>
                    <a:pt x="120" y="171"/>
                  </a:moveTo>
                  <a:lnTo>
                    <a:pt x="117" y="186"/>
                  </a:lnTo>
                  <a:lnTo>
                    <a:pt x="104" y="197"/>
                  </a:lnTo>
                  <a:lnTo>
                    <a:pt x="89" y="201"/>
                  </a:lnTo>
                  <a:lnTo>
                    <a:pt x="31" y="201"/>
                  </a:lnTo>
                  <a:lnTo>
                    <a:pt x="15" y="197"/>
                  </a:lnTo>
                  <a:lnTo>
                    <a:pt x="4" y="186"/>
                  </a:lnTo>
                  <a:lnTo>
                    <a:pt x="0" y="171"/>
                  </a:lnTo>
                  <a:lnTo>
                    <a:pt x="0" y="31"/>
                  </a:lnTo>
                  <a:lnTo>
                    <a:pt x="4" y="15"/>
                  </a:lnTo>
                  <a:lnTo>
                    <a:pt x="15" y="5"/>
                  </a:lnTo>
                  <a:lnTo>
                    <a:pt x="31" y="0"/>
                  </a:lnTo>
                  <a:lnTo>
                    <a:pt x="89" y="0"/>
                  </a:lnTo>
                  <a:lnTo>
                    <a:pt x="104" y="5"/>
                  </a:lnTo>
                  <a:lnTo>
                    <a:pt x="117" y="15"/>
                  </a:lnTo>
                  <a:lnTo>
                    <a:pt x="120" y="31"/>
                  </a:lnTo>
                  <a:lnTo>
                    <a:pt x="120" y="171"/>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grpSp>
      <p:sp>
        <p:nvSpPr>
          <p:cNvPr id="17" name="Freeform 89">
            <a:extLst>
              <a:ext uri="{FF2B5EF4-FFF2-40B4-BE49-F238E27FC236}">
                <a16:creationId xmlns:a16="http://schemas.microsoft.com/office/drawing/2014/main" id="{18A31E4B-32BA-47CC-A67E-7069250A25D6}"/>
              </a:ext>
            </a:extLst>
          </p:cNvPr>
          <p:cNvSpPr>
            <a:spLocks noEditPoints="1"/>
          </p:cNvSpPr>
          <p:nvPr/>
        </p:nvSpPr>
        <p:spPr bwMode="auto">
          <a:xfrm>
            <a:off x="8188537" y="2172145"/>
            <a:ext cx="715769" cy="815769"/>
          </a:xfrm>
          <a:custGeom>
            <a:avLst/>
            <a:gdLst>
              <a:gd name="T0" fmla="*/ 134 w 273"/>
              <a:gd name="T1" fmla="*/ 230 h 311"/>
              <a:gd name="T2" fmla="*/ 44 w 273"/>
              <a:gd name="T3" fmla="*/ 216 h 311"/>
              <a:gd name="T4" fmla="*/ 61 w 273"/>
              <a:gd name="T5" fmla="*/ 216 h 311"/>
              <a:gd name="T6" fmla="*/ 69 w 273"/>
              <a:gd name="T7" fmla="*/ 207 h 311"/>
              <a:gd name="T8" fmla="*/ 34 w 273"/>
              <a:gd name="T9" fmla="*/ 207 h 311"/>
              <a:gd name="T10" fmla="*/ 244 w 273"/>
              <a:gd name="T11" fmla="*/ 205 h 311"/>
              <a:gd name="T12" fmla="*/ 185 w 273"/>
              <a:gd name="T13" fmla="*/ 238 h 311"/>
              <a:gd name="T14" fmla="*/ 175 w 273"/>
              <a:gd name="T15" fmla="*/ 234 h 311"/>
              <a:gd name="T16" fmla="*/ 165 w 273"/>
              <a:gd name="T17" fmla="*/ 239 h 311"/>
              <a:gd name="T18" fmla="*/ 163 w 273"/>
              <a:gd name="T19" fmla="*/ 250 h 311"/>
              <a:gd name="T20" fmla="*/ 202 w 273"/>
              <a:gd name="T21" fmla="*/ 301 h 311"/>
              <a:gd name="T22" fmla="*/ 213 w 273"/>
              <a:gd name="T23" fmla="*/ 303 h 311"/>
              <a:gd name="T24" fmla="*/ 219 w 273"/>
              <a:gd name="T25" fmla="*/ 297 h 311"/>
              <a:gd name="T26" fmla="*/ 264 w 273"/>
              <a:gd name="T27" fmla="*/ 212 h 311"/>
              <a:gd name="T28" fmla="*/ 258 w 273"/>
              <a:gd name="T29" fmla="*/ 203 h 311"/>
              <a:gd name="T30" fmla="*/ 169 w 273"/>
              <a:gd name="T31" fmla="*/ 193 h 311"/>
              <a:gd name="T32" fmla="*/ 265 w 273"/>
              <a:gd name="T33" fmla="*/ 196 h 311"/>
              <a:gd name="T34" fmla="*/ 271 w 273"/>
              <a:gd name="T35" fmla="*/ 201 h 311"/>
              <a:gd name="T36" fmla="*/ 273 w 273"/>
              <a:gd name="T37" fmla="*/ 294 h 311"/>
              <a:gd name="T38" fmla="*/ 268 w 273"/>
              <a:gd name="T39" fmla="*/ 305 h 311"/>
              <a:gd name="T40" fmla="*/ 257 w 273"/>
              <a:gd name="T41" fmla="*/ 311 h 311"/>
              <a:gd name="T42" fmla="*/ 161 w 273"/>
              <a:gd name="T43" fmla="*/ 308 h 311"/>
              <a:gd name="T44" fmla="*/ 156 w 273"/>
              <a:gd name="T45" fmla="*/ 303 h 311"/>
              <a:gd name="T46" fmla="*/ 154 w 273"/>
              <a:gd name="T47" fmla="*/ 208 h 311"/>
              <a:gd name="T48" fmla="*/ 158 w 273"/>
              <a:gd name="T49" fmla="*/ 197 h 311"/>
              <a:gd name="T50" fmla="*/ 169 w 273"/>
              <a:gd name="T51" fmla="*/ 193 h 311"/>
              <a:gd name="T52" fmla="*/ 154 w 273"/>
              <a:gd name="T53" fmla="*/ 177 h 311"/>
              <a:gd name="T54" fmla="*/ 145 w 273"/>
              <a:gd name="T55" fmla="*/ 184 h 311"/>
              <a:gd name="T56" fmla="*/ 77 w 273"/>
              <a:gd name="T57" fmla="*/ 174 h 311"/>
              <a:gd name="T58" fmla="*/ 61 w 273"/>
              <a:gd name="T59" fmla="*/ 189 h 311"/>
              <a:gd name="T60" fmla="*/ 34 w 273"/>
              <a:gd name="T61" fmla="*/ 162 h 311"/>
              <a:gd name="T62" fmla="*/ 34 w 273"/>
              <a:gd name="T63" fmla="*/ 197 h 311"/>
              <a:gd name="T64" fmla="*/ 172 w 273"/>
              <a:gd name="T65" fmla="*/ 128 h 311"/>
              <a:gd name="T66" fmla="*/ 77 w 273"/>
              <a:gd name="T67" fmla="*/ 128 h 311"/>
              <a:gd name="T68" fmla="*/ 61 w 273"/>
              <a:gd name="T69" fmla="*/ 143 h 311"/>
              <a:gd name="T70" fmla="*/ 34 w 273"/>
              <a:gd name="T71" fmla="*/ 116 h 311"/>
              <a:gd name="T72" fmla="*/ 34 w 273"/>
              <a:gd name="T73" fmla="*/ 151 h 311"/>
              <a:gd name="T74" fmla="*/ 172 w 273"/>
              <a:gd name="T75" fmla="*/ 85 h 311"/>
              <a:gd name="T76" fmla="*/ 77 w 273"/>
              <a:gd name="T77" fmla="*/ 85 h 311"/>
              <a:gd name="T78" fmla="*/ 61 w 273"/>
              <a:gd name="T79" fmla="*/ 99 h 311"/>
              <a:gd name="T80" fmla="*/ 34 w 273"/>
              <a:gd name="T81" fmla="*/ 73 h 311"/>
              <a:gd name="T82" fmla="*/ 34 w 273"/>
              <a:gd name="T83" fmla="*/ 107 h 311"/>
              <a:gd name="T84" fmla="*/ 183 w 273"/>
              <a:gd name="T85" fmla="*/ 0 h 311"/>
              <a:gd name="T86" fmla="*/ 207 w 273"/>
              <a:gd name="T87" fmla="*/ 31 h 311"/>
              <a:gd name="T88" fmla="*/ 218 w 273"/>
              <a:gd name="T89" fmla="*/ 174 h 311"/>
              <a:gd name="T90" fmla="*/ 200 w 273"/>
              <a:gd name="T91" fmla="*/ 53 h 311"/>
              <a:gd name="T92" fmla="*/ 190 w 273"/>
              <a:gd name="T93" fmla="*/ 39 h 311"/>
              <a:gd name="T94" fmla="*/ 37 w 273"/>
              <a:gd name="T95" fmla="*/ 55 h 311"/>
              <a:gd name="T96" fmla="*/ 27 w 273"/>
              <a:gd name="T97" fmla="*/ 39 h 311"/>
              <a:gd name="T98" fmla="*/ 18 w 273"/>
              <a:gd name="T99" fmla="*/ 53 h 311"/>
              <a:gd name="T100" fmla="*/ 18 w 273"/>
              <a:gd name="T101" fmla="*/ 251 h 311"/>
              <a:gd name="T102" fmla="*/ 29 w 273"/>
              <a:gd name="T103" fmla="*/ 265 h 311"/>
              <a:gd name="T104" fmla="*/ 134 w 273"/>
              <a:gd name="T105" fmla="*/ 267 h 311"/>
              <a:gd name="T106" fmla="*/ 25 w 273"/>
              <a:gd name="T107" fmla="*/ 281 h 311"/>
              <a:gd name="T108" fmla="*/ 0 w 273"/>
              <a:gd name="T109" fmla="*/ 244 h 311"/>
              <a:gd name="T110" fmla="*/ 13 w 273"/>
              <a:gd name="T111" fmla="*/ 31 h 311"/>
              <a:gd name="T112" fmla="*/ 37 w 273"/>
              <a:gd name="T11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3" h="311">
                <a:moveTo>
                  <a:pt x="77" y="219"/>
                </a:moveTo>
                <a:lnTo>
                  <a:pt x="134" y="219"/>
                </a:lnTo>
                <a:lnTo>
                  <a:pt x="134" y="230"/>
                </a:lnTo>
                <a:lnTo>
                  <a:pt x="77" y="230"/>
                </a:lnTo>
                <a:lnTo>
                  <a:pt x="77" y="219"/>
                </a:lnTo>
                <a:close/>
                <a:moveTo>
                  <a:pt x="44" y="216"/>
                </a:moveTo>
                <a:lnTo>
                  <a:pt x="44" y="234"/>
                </a:lnTo>
                <a:lnTo>
                  <a:pt x="61" y="234"/>
                </a:lnTo>
                <a:lnTo>
                  <a:pt x="61" y="216"/>
                </a:lnTo>
                <a:lnTo>
                  <a:pt x="44" y="216"/>
                </a:lnTo>
                <a:close/>
                <a:moveTo>
                  <a:pt x="34" y="207"/>
                </a:moveTo>
                <a:lnTo>
                  <a:pt x="69" y="207"/>
                </a:lnTo>
                <a:lnTo>
                  <a:pt x="69" y="242"/>
                </a:lnTo>
                <a:lnTo>
                  <a:pt x="34" y="242"/>
                </a:lnTo>
                <a:lnTo>
                  <a:pt x="34" y="207"/>
                </a:lnTo>
                <a:close/>
                <a:moveTo>
                  <a:pt x="250" y="201"/>
                </a:moveTo>
                <a:lnTo>
                  <a:pt x="246" y="203"/>
                </a:lnTo>
                <a:lnTo>
                  <a:pt x="244" y="205"/>
                </a:lnTo>
                <a:lnTo>
                  <a:pt x="241" y="208"/>
                </a:lnTo>
                <a:lnTo>
                  <a:pt x="207" y="267"/>
                </a:lnTo>
                <a:lnTo>
                  <a:pt x="185" y="238"/>
                </a:lnTo>
                <a:lnTo>
                  <a:pt x="183" y="235"/>
                </a:lnTo>
                <a:lnTo>
                  <a:pt x="179" y="234"/>
                </a:lnTo>
                <a:lnTo>
                  <a:pt x="175" y="234"/>
                </a:lnTo>
                <a:lnTo>
                  <a:pt x="171" y="234"/>
                </a:lnTo>
                <a:lnTo>
                  <a:pt x="168" y="236"/>
                </a:lnTo>
                <a:lnTo>
                  <a:pt x="165" y="239"/>
                </a:lnTo>
                <a:lnTo>
                  <a:pt x="163" y="242"/>
                </a:lnTo>
                <a:lnTo>
                  <a:pt x="163" y="246"/>
                </a:lnTo>
                <a:lnTo>
                  <a:pt x="163" y="250"/>
                </a:lnTo>
                <a:lnTo>
                  <a:pt x="165" y="254"/>
                </a:lnTo>
                <a:lnTo>
                  <a:pt x="199" y="298"/>
                </a:lnTo>
                <a:lnTo>
                  <a:pt x="202" y="301"/>
                </a:lnTo>
                <a:lnTo>
                  <a:pt x="204" y="304"/>
                </a:lnTo>
                <a:lnTo>
                  <a:pt x="208" y="304"/>
                </a:lnTo>
                <a:lnTo>
                  <a:pt x="213" y="303"/>
                </a:lnTo>
                <a:lnTo>
                  <a:pt x="217" y="301"/>
                </a:lnTo>
                <a:lnTo>
                  <a:pt x="218" y="300"/>
                </a:lnTo>
                <a:lnTo>
                  <a:pt x="219" y="297"/>
                </a:lnTo>
                <a:lnTo>
                  <a:pt x="262" y="220"/>
                </a:lnTo>
                <a:lnTo>
                  <a:pt x="264" y="216"/>
                </a:lnTo>
                <a:lnTo>
                  <a:pt x="264" y="212"/>
                </a:lnTo>
                <a:lnTo>
                  <a:pt x="264" y="209"/>
                </a:lnTo>
                <a:lnTo>
                  <a:pt x="261" y="205"/>
                </a:lnTo>
                <a:lnTo>
                  <a:pt x="258" y="203"/>
                </a:lnTo>
                <a:lnTo>
                  <a:pt x="254" y="201"/>
                </a:lnTo>
                <a:lnTo>
                  <a:pt x="250" y="201"/>
                </a:lnTo>
                <a:close/>
                <a:moveTo>
                  <a:pt x="169" y="193"/>
                </a:moveTo>
                <a:lnTo>
                  <a:pt x="257" y="193"/>
                </a:lnTo>
                <a:lnTo>
                  <a:pt x="261" y="193"/>
                </a:lnTo>
                <a:lnTo>
                  <a:pt x="265" y="196"/>
                </a:lnTo>
                <a:lnTo>
                  <a:pt x="268" y="197"/>
                </a:lnTo>
                <a:lnTo>
                  <a:pt x="268" y="197"/>
                </a:lnTo>
                <a:lnTo>
                  <a:pt x="271" y="201"/>
                </a:lnTo>
                <a:lnTo>
                  <a:pt x="272" y="204"/>
                </a:lnTo>
                <a:lnTo>
                  <a:pt x="273" y="208"/>
                </a:lnTo>
                <a:lnTo>
                  <a:pt x="273" y="294"/>
                </a:lnTo>
                <a:lnTo>
                  <a:pt x="272" y="298"/>
                </a:lnTo>
                <a:lnTo>
                  <a:pt x="271" y="303"/>
                </a:lnTo>
                <a:lnTo>
                  <a:pt x="268" y="305"/>
                </a:lnTo>
                <a:lnTo>
                  <a:pt x="265" y="308"/>
                </a:lnTo>
                <a:lnTo>
                  <a:pt x="261" y="309"/>
                </a:lnTo>
                <a:lnTo>
                  <a:pt x="257" y="311"/>
                </a:lnTo>
                <a:lnTo>
                  <a:pt x="169" y="311"/>
                </a:lnTo>
                <a:lnTo>
                  <a:pt x="165" y="309"/>
                </a:lnTo>
                <a:lnTo>
                  <a:pt x="161" y="308"/>
                </a:lnTo>
                <a:lnTo>
                  <a:pt x="158" y="305"/>
                </a:lnTo>
                <a:lnTo>
                  <a:pt x="158" y="305"/>
                </a:lnTo>
                <a:lnTo>
                  <a:pt x="156" y="303"/>
                </a:lnTo>
                <a:lnTo>
                  <a:pt x="154" y="298"/>
                </a:lnTo>
                <a:lnTo>
                  <a:pt x="154" y="294"/>
                </a:lnTo>
                <a:lnTo>
                  <a:pt x="154" y="208"/>
                </a:lnTo>
                <a:lnTo>
                  <a:pt x="154" y="204"/>
                </a:lnTo>
                <a:lnTo>
                  <a:pt x="156" y="201"/>
                </a:lnTo>
                <a:lnTo>
                  <a:pt x="158" y="197"/>
                </a:lnTo>
                <a:lnTo>
                  <a:pt x="161" y="196"/>
                </a:lnTo>
                <a:lnTo>
                  <a:pt x="165" y="193"/>
                </a:lnTo>
                <a:lnTo>
                  <a:pt x="169" y="193"/>
                </a:lnTo>
                <a:close/>
                <a:moveTo>
                  <a:pt x="77" y="174"/>
                </a:moveTo>
                <a:lnTo>
                  <a:pt x="160" y="174"/>
                </a:lnTo>
                <a:lnTo>
                  <a:pt x="154" y="177"/>
                </a:lnTo>
                <a:lnTo>
                  <a:pt x="149" y="180"/>
                </a:lnTo>
                <a:lnTo>
                  <a:pt x="145" y="184"/>
                </a:lnTo>
                <a:lnTo>
                  <a:pt x="145" y="184"/>
                </a:lnTo>
                <a:lnTo>
                  <a:pt x="144" y="184"/>
                </a:lnTo>
                <a:lnTo>
                  <a:pt x="77" y="184"/>
                </a:lnTo>
                <a:lnTo>
                  <a:pt x="77" y="174"/>
                </a:lnTo>
                <a:close/>
                <a:moveTo>
                  <a:pt x="44" y="170"/>
                </a:moveTo>
                <a:lnTo>
                  <a:pt x="44" y="189"/>
                </a:lnTo>
                <a:lnTo>
                  <a:pt x="61" y="189"/>
                </a:lnTo>
                <a:lnTo>
                  <a:pt x="61" y="170"/>
                </a:lnTo>
                <a:lnTo>
                  <a:pt x="44" y="170"/>
                </a:lnTo>
                <a:close/>
                <a:moveTo>
                  <a:pt x="34" y="162"/>
                </a:moveTo>
                <a:lnTo>
                  <a:pt x="69" y="162"/>
                </a:lnTo>
                <a:lnTo>
                  <a:pt x="69" y="197"/>
                </a:lnTo>
                <a:lnTo>
                  <a:pt x="34" y="197"/>
                </a:lnTo>
                <a:lnTo>
                  <a:pt x="34" y="162"/>
                </a:lnTo>
                <a:close/>
                <a:moveTo>
                  <a:pt x="77" y="128"/>
                </a:moveTo>
                <a:lnTo>
                  <a:pt x="172" y="128"/>
                </a:lnTo>
                <a:lnTo>
                  <a:pt x="172" y="138"/>
                </a:lnTo>
                <a:lnTo>
                  <a:pt x="77" y="138"/>
                </a:lnTo>
                <a:lnTo>
                  <a:pt x="77" y="128"/>
                </a:lnTo>
                <a:close/>
                <a:moveTo>
                  <a:pt x="44" y="124"/>
                </a:moveTo>
                <a:lnTo>
                  <a:pt x="44" y="143"/>
                </a:lnTo>
                <a:lnTo>
                  <a:pt x="61" y="143"/>
                </a:lnTo>
                <a:lnTo>
                  <a:pt x="61" y="124"/>
                </a:lnTo>
                <a:lnTo>
                  <a:pt x="44" y="124"/>
                </a:lnTo>
                <a:close/>
                <a:moveTo>
                  <a:pt x="34" y="116"/>
                </a:moveTo>
                <a:lnTo>
                  <a:pt x="69" y="116"/>
                </a:lnTo>
                <a:lnTo>
                  <a:pt x="69" y="151"/>
                </a:lnTo>
                <a:lnTo>
                  <a:pt x="34" y="151"/>
                </a:lnTo>
                <a:lnTo>
                  <a:pt x="34" y="116"/>
                </a:lnTo>
                <a:close/>
                <a:moveTo>
                  <a:pt x="77" y="85"/>
                </a:moveTo>
                <a:lnTo>
                  <a:pt x="172" y="85"/>
                </a:lnTo>
                <a:lnTo>
                  <a:pt x="172" y="95"/>
                </a:lnTo>
                <a:lnTo>
                  <a:pt x="77" y="95"/>
                </a:lnTo>
                <a:lnTo>
                  <a:pt x="77" y="85"/>
                </a:lnTo>
                <a:close/>
                <a:moveTo>
                  <a:pt x="44" y="81"/>
                </a:moveTo>
                <a:lnTo>
                  <a:pt x="44" y="99"/>
                </a:lnTo>
                <a:lnTo>
                  <a:pt x="61" y="99"/>
                </a:lnTo>
                <a:lnTo>
                  <a:pt x="61" y="81"/>
                </a:lnTo>
                <a:lnTo>
                  <a:pt x="44" y="81"/>
                </a:lnTo>
                <a:close/>
                <a:moveTo>
                  <a:pt x="34" y="73"/>
                </a:moveTo>
                <a:lnTo>
                  <a:pt x="69" y="73"/>
                </a:lnTo>
                <a:lnTo>
                  <a:pt x="69" y="107"/>
                </a:lnTo>
                <a:lnTo>
                  <a:pt x="34" y="107"/>
                </a:lnTo>
                <a:lnTo>
                  <a:pt x="34" y="73"/>
                </a:lnTo>
                <a:close/>
                <a:moveTo>
                  <a:pt x="37" y="0"/>
                </a:moveTo>
                <a:lnTo>
                  <a:pt x="183" y="0"/>
                </a:lnTo>
                <a:lnTo>
                  <a:pt x="183" y="19"/>
                </a:lnTo>
                <a:lnTo>
                  <a:pt x="196" y="23"/>
                </a:lnTo>
                <a:lnTo>
                  <a:pt x="207" y="31"/>
                </a:lnTo>
                <a:lnTo>
                  <a:pt x="215" y="43"/>
                </a:lnTo>
                <a:lnTo>
                  <a:pt x="218" y="59"/>
                </a:lnTo>
                <a:lnTo>
                  <a:pt x="218" y="174"/>
                </a:lnTo>
                <a:lnTo>
                  <a:pt x="202" y="174"/>
                </a:lnTo>
                <a:lnTo>
                  <a:pt x="202" y="59"/>
                </a:lnTo>
                <a:lnTo>
                  <a:pt x="200" y="53"/>
                </a:lnTo>
                <a:lnTo>
                  <a:pt x="198" y="47"/>
                </a:lnTo>
                <a:lnTo>
                  <a:pt x="195" y="43"/>
                </a:lnTo>
                <a:lnTo>
                  <a:pt x="190" y="39"/>
                </a:lnTo>
                <a:lnTo>
                  <a:pt x="183" y="37"/>
                </a:lnTo>
                <a:lnTo>
                  <a:pt x="183" y="55"/>
                </a:lnTo>
                <a:lnTo>
                  <a:pt x="37" y="55"/>
                </a:lnTo>
                <a:lnTo>
                  <a:pt x="37" y="37"/>
                </a:lnTo>
                <a:lnTo>
                  <a:pt x="33" y="38"/>
                </a:lnTo>
                <a:lnTo>
                  <a:pt x="27" y="39"/>
                </a:lnTo>
                <a:lnTo>
                  <a:pt x="25" y="43"/>
                </a:lnTo>
                <a:lnTo>
                  <a:pt x="21" y="47"/>
                </a:lnTo>
                <a:lnTo>
                  <a:pt x="18" y="53"/>
                </a:lnTo>
                <a:lnTo>
                  <a:pt x="18" y="59"/>
                </a:lnTo>
                <a:lnTo>
                  <a:pt x="18" y="244"/>
                </a:lnTo>
                <a:lnTo>
                  <a:pt x="18" y="251"/>
                </a:lnTo>
                <a:lnTo>
                  <a:pt x="21" y="257"/>
                </a:lnTo>
                <a:lnTo>
                  <a:pt x="25" y="261"/>
                </a:lnTo>
                <a:lnTo>
                  <a:pt x="29" y="265"/>
                </a:lnTo>
                <a:lnTo>
                  <a:pt x="34" y="267"/>
                </a:lnTo>
                <a:lnTo>
                  <a:pt x="41" y="267"/>
                </a:lnTo>
                <a:lnTo>
                  <a:pt x="134" y="267"/>
                </a:lnTo>
                <a:lnTo>
                  <a:pt x="134" y="285"/>
                </a:lnTo>
                <a:lnTo>
                  <a:pt x="41" y="285"/>
                </a:lnTo>
                <a:lnTo>
                  <a:pt x="25" y="281"/>
                </a:lnTo>
                <a:lnTo>
                  <a:pt x="13" y="273"/>
                </a:lnTo>
                <a:lnTo>
                  <a:pt x="5" y="261"/>
                </a:lnTo>
                <a:lnTo>
                  <a:pt x="0" y="244"/>
                </a:lnTo>
                <a:lnTo>
                  <a:pt x="0" y="59"/>
                </a:lnTo>
                <a:lnTo>
                  <a:pt x="5" y="43"/>
                </a:lnTo>
                <a:lnTo>
                  <a:pt x="13" y="31"/>
                </a:lnTo>
                <a:lnTo>
                  <a:pt x="23" y="23"/>
                </a:lnTo>
                <a:lnTo>
                  <a:pt x="37" y="19"/>
                </a:lnTo>
                <a:lnTo>
                  <a:pt x="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sp>
        <p:nvSpPr>
          <p:cNvPr id="18" name="Plus 29">
            <a:extLst>
              <a:ext uri="{FF2B5EF4-FFF2-40B4-BE49-F238E27FC236}">
                <a16:creationId xmlns:a16="http://schemas.microsoft.com/office/drawing/2014/main" id="{2A25D3C8-9B2E-4BDC-AF75-CC7E2791FF7E}"/>
              </a:ext>
            </a:extLst>
          </p:cNvPr>
          <p:cNvSpPr/>
          <p:nvPr/>
        </p:nvSpPr>
        <p:spPr>
          <a:xfrm>
            <a:off x="4703753" y="2773754"/>
            <a:ext cx="334079" cy="334079"/>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solidFill>
                <a:prstClr val="white"/>
              </a:solidFill>
            </a:endParaRPr>
          </a:p>
        </p:txBody>
      </p:sp>
      <p:sp>
        <p:nvSpPr>
          <p:cNvPr id="19" name="Plus 30">
            <a:extLst>
              <a:ext uri="{FF2B5EF4-FFF2-40B4-BE49-F238E27FC236}">
                <a16:creationId xmlns:a16="http://schemas.microsoft.com/office/drawing/2014/main" id="{AC55040C-E18A-4FC6-94F0-86A0CD3F5145}"/>
              </a:ext>
            </a:extLst>
          </p:cNvPr>
          <p:cNvSpPr/>
          <p:nvPr/>
        </p:nvSpPr>
        <p:spPr>
          <a:xfrm>
            <a:off x="7154170" y="2773754"/>
            <a:ext cx="334079" cy="334079"/>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solidFill>
                <a:prstClr val="white"/>
              </a:solidFill>
            </a:endParaRPr>
          </a:p>
        </p:txBody>
      </p:sp>
      <p:sp>
        <p:nvSpPr>
          <p:cNvPr id="20" name="TextBox 19">
            <a:extLst>
              <a:ext uri="{FF2B5EF4-FFF2-40B4-BE49-F238E27FC236}">
                <a16:creationId xmlns:a16="http://schemas.microsoft.com/office/drawing/2014/main" id="{99C7F47F-93A6-4EFD-BE41-7A9FB208A900}"/>
              </a:ext>
            </a:extLst>
          </p:cNvPr>
          <p:cNvSpPr txBox="1"/>
          <p:nvPr/>
        </p:nvSpPr>
        <p:spPr>
          <a:xfrm>
            <a:off x="3645585" y="3874503"/>
            <a:ext cx="4900835" cy="748988"/>
          </a:xfrm>
          <a:prstGeom prst="rect">
            <a:avLst/>
          </a:prstGeom>
          <a:noFill/>
        </p:spPr>
        <p:txBody>
          <a:bodyPr wrap="square" rtlCol="0">
            <a:spAutoFit/>
          </a:bodyPr>
          <a:lstStyle/>
          <a:p>
            <a:pPr algn="ctr"/>
            <a:r>
              <a:rPr lang="en-US" sz="4267" dirty="0">
                <a:solidFill>
                  <a:schemeClr val="accent2"/>
                </a:solidFill>
                <a:latin typeface="Intel Clear Pro"/>
              </a:rPr>
              <a:t>Delivers</a:t>
            </a:r>
          </a:p>
        </p:txBody>
      </p:sp>
      <p:sp>
        <p:nvSpPr>
          <p:cNvPr id="21" name="TextBox 20">
            <a:extLst>
              <a:ext uri="{FF2B5EF4-FFF2-40B4-BE49-F238E27FC236}">
                <a16:creationId xmlns:a16="http://schemas.microsoft.com/office/drawing/2014/main" id="{E8947834-4447-498B-8A4B-0C23246E5A7A}"/>
              </a:ext>
            </a:extLst>
          </p:cNvPr>
          <p:cNvSpPr txBox="1"/>
          <p:nvPr/>
        </p:nvSpPr>
        <p:spPr>
          <a:xfrm>
            <a:off x="2420375" y="5266241"/>
            <a:ext cx="2450416" cy="502573"/>
          </a:xfrm>
          <a:prstGeom prst="rect">
            <a:avLst/>
          </a:prstGeom>
          <a:noFill/>
        </p:spPr>
        <p:txBody>
          <a:bodyPr wrap="square" rtlCol="0">
            <a:spAutoFit/>
          </a:bodyPr>
          <a:lstStyle/>
          <a:p>
            <a:pPr algn="ctr"/>
            <a:r>
              <a:rPr lang="en-US" sz="1333" dirty="0"/>
              <a:t>Positive</a:t>
            </a:r>
            <a:br>
              <a:rPr lang="en-US" sz="1333" dirty="0"/>
            </a:br>
            <a:r>
              <a:rPr lang="en-US" sz="1333" dirty="0"/>
              <a:t>Lifestyle Changes</a:t>
            </a:r>
          </a:p>
        </p:txBody>
      </p:sp>
      <p:sp>
        <p:nvSpPr>
          <p:cNvPr id="22" name="TextBox 21">
            <a:extLst>
              <a:ext uri="{FF2B5EF4-FFF2-40B4-BE49-F238E27FC236}">
                <a16:creationId xmlns:a16="http://schemas.microsoft.com/office/drawing/2014/main" id="{F12E2B86-3991-4CBC-B755-57B289E75FA1}"/>
              </a:ext>
            </a:extLst>
          </p:cNvPr>
          <p:cNvSpPr txBox="1"/>
          <p:nvPr/>
        </p:nvSpPr>
        <p:spPr>
          <a:xfrm>
            <a:off x="4870791" y="5266242"/>
            <a:ext cx="2450416" cy="502573"/>
          </a:xfrm>
          <a:prstGeom prst="rect">
            <a:avLst/>
          </a:prstGeom>
          <a:noFill/>
        </p:spPr>
        <p:txBody>
          <a:bodyPr wrap="square" rtlCol="0">
            <a:spAutoFit/>
          </a:bodyPr>
          <a:lstStyle/>
          <a:p>
            <a:pPr algn="ctr"/>
            <a:r>
              <a:rPr lang="en-US" sz="1333" dirty="0"/>
              <a:t>Reduced</a:t>
            </a:r>
            <a:br>
              <a:rPr lang="en-US" sz="1333" dirty="0"/>
            </a:br>
            <a:r>
              <a:rPr lang="en-US" sz="1333" dirty="0"/>
              <a:t>Readmissions</a:t>
            </a:r>
          </a:p>
        </p:txBody>
      </p:sp>
      <p:sp>
        <p:nvSpPr>
          <p:cNvPr id="23" name="TextBox 22">
            <a:extLst>
              <a:ext uri="{FF2B5EF4-FFF2-40B4-BE49-F238E27FC236}">
                <a16:creationId xmlns:a16="http://schemas.microsoft.com/office/drawing/2014/main" id="{B9568280-DBBF-4BD9-AEFE-1249E8652054}"/>
              </a:ext>
            </a:extLst>
          </p:cNvPr>
          <p:cNvSpPr txBox="1"/>
          <p:nvPr/>
        </p:nvSpPr>
        <p:spPr>
          <a:xfrm>
            <a:off x="7321209" y="5266240"/>
            <a:ext cx="2450416" cy="502573"/>
          </a:xfrm>
          <a:prstGeom prst="rect">
            <a:avLst/>
          </a:prstGeom>
          <a:noFill/>
        </p:spPr>
        <p:txBody>
          <a:bodyPr wrap="square" rtlCol="0">
            <a:spAutoFit/>
          </a:bodyPr>
          <a:lstStyle/>
          <a:p>
            <a:pPr algn="ctr"/>
            <a:r>
              <a:rPr lang="en-US" sz="1333" dirty="0"/>
              <a:t>Early Identification </a:t>
            </a:r>
            <a:br>
              <a:rPr lang="en-US" sz="1333" dirty="0"/>
            </a:br>
            <a:r>
              <a:rPr lang="en-US" sz="1333" dirty="0"/>
              <a:t>of Health Risks</a:t>
            </a:r>
          </a:p>
        </p:txBody>
      </p:sp>
      <p:grpSp>
        <p:nvGrpSpPr>
          <p:cNvPr id="25" name="Group 79">
            <a:extLst>
              <a:ext uri="{FF2B5EF4-FFF2-40B4-BE49-F238E27FC236}">
                <a16:creationId xmlns:a16="http://schemas.microsoft.com/office/drawing/2014/main" id="{A5162BA8-D620-4878-9EB3-4363841D2693}"/>
              </a:ext>
            </a:extLst>
          </p:cNvPr>
          <p:cNvGrpSpPr/>
          <p:nvPr/>
        </p:nvGrpSpPr>
        <p:grpSpPr>
          <a:xfrm>
            <a:off x="3339401" y="4690134"/>
            <a:ext cx="612367" cy="525676"/>
            <a:chOff x="6386512" y="1920875"/>
            <a:chExt cx="527050" cy="452438"/>
          </a:xfrm>
          <a:solidFill>
            <a:schemeClr val="tx1"/>
          </a:solidFill>
        </p:grpSpPr>
        <p:sp>
          <p:nvSpPr>
            <p:cNvPr id="26" name="Freeform 782">
              <a:extLst>
                <a:ext uri="{FF2B5EF4-FFF2-40B4-BE49-F238E27FC236}">
                  <a16:creationId xmlns:a16="http://schemas.microsoft.com/office/drawing/2014/main" id="{328F0939-4187-4BF3-AC71-F02B9A30A5D4}"/>
                </a:ext>
              </a:extLst>
            </p:cNvPr>
            <p:cNvSpPr>
              <a:spLocks/>
            </p:cNvSpPr>
            <p:nvPr/>
          </p:nvSpPr>
          <p:spPr bwMode="auto">
            <a:xfrm>
              <a:off x="6386512" y="1920875"/>
              <a:ext cx="527050" cy="307975"/>
            </a:xfrm>
            <a:custGeom>
              <a:avLst/>
              <a:gdLst>
                <a:gd name="T0" fmla="*/ 16 w 243"/>
                <a:gd name="T1" fmla="*/ 106 h 142"/>
                <a:gd name="T2" fmla="*/ 82 w 243"/>
                <a:gd name="T3" fmla="*/ 106 h 142"/>
                <a:gd name="T4" fmla="*/ 93 w 243"/>
                <a:gd name="T5" fmla="*/ 77 h 142"/>
                <a:gd name="T6" fmla="*/ 97 w 243"/>
                <a:gd name="T7" fmla="*/ 75 h 142"/>
                <a:gd name="T8" fmla="*/ 100 w 243"/>
                <a:gd name="T9" fmla="*/ 77 h 142"/>
                <a:gd name="T10" fmla="*/ 107 w 243"/>
                <a:gd name="T11" fmla="*/ 119 h 142"/>
                <a:gd name="T12" fmla="*/ 115 w 243"/>
                <a:gd name="T13" fmla="*/ 98 h 142"/>
                <a:gd name="T14" fmla="*/ 118 w 243"/>
                <a:gd name="T15" fmla="*/ 96 h 142"/>
                <a:gd name="T16" fmla="*/ 122 w 243"/>
                <a:gd name="T17" fmla="*/ 97 h 142"/>
                <a:gd name="T18" fmla="*/ 125 w 243"/>
                <a:gd name="T19" fmla="*/ 102 h 142"/>
                <a:gd name="T20" fmla="*/ 136 w 243"/>
                <a:gd name="T21" fmla="*/ 59 h 142"/>
                <a:gd name="T22" fmla="*/ 140 w 243"/>
                <a:gd name="T23" fmla="*/ 56 h 142"/>
                <a:gd name="T24" fmla="*/ 143 w 243"/>
                <a:gd name="T25" fmla="*/ 59 h 142"/>
                <a:gd name="T26" fmla="*/ 152 w 243"/>
                <a:gd name="T27" fmla="*/ 142 h 142"/>
                <a:gd name="T28" fmla="*/ 157 w 243"/>
                <a:gd name="T29" fmla="*/ 109 h 142"/>
                <a:gd name="T30" fmla="*/ 161 w 243"/>
                <a:gd name="T31" fmla="*/ 106 h 142"/>
                <a:gd name="T32" fmla="*/ 161 w 243"/>
                <a:gd name="T33" fmla="*/ 106 h 142"/>
                <a:gd name="T34" fmla="*/ 227 w 243"/>
                <a:gd name="T35" fmla="*/ 106 h 142"/>
                <a:gd name="T36" fmla="*/ 231 w 243"/>
                <a:gd name="T37" fmla="*/ 91 h 142"/>
                <a:gd name="T38" fmla="*/ 121 w 243"/>
                <a:gd name="T39" fmla="*/ 37 h 142"/>
                <a:gd name="T40" fmla="*/ 12 w 243"/>
                <a:gd name="T41" fmla="*/ 91 h 142"/>
                <a:gd name="T42" fmla="*/ 16 w 243"/>
                <a:gd name="T43" fmla="*/ 10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142">
                  <a:moveTo>
                    <a:pt x="16" y="106"/>
                  </a:moveTo>
                  <a:cubicBezTo>
                    <a:pt x="82" y="106"/>
                    <a:pt x="82" y="106"/>
                    <a:pt x="82" y="106"/>
                  </a:cubicBezTo>
                  <a:cubicBezTo>
                    <a:pt x="93" y="77"/>
                    <a:pt x="93" y="77"/>
                    <a:pt x="93" y="77"/>
                  </a:cubicBezTo>
                  <a:cubicBezTo>
                    <a:pt x="94" y="75"/>
                    <a:pt x="95" y="74"/>
                    <a:pt x="97" y="75"/>
                  </a:cubicBezTo>
                  <a:cubicBezTo>
                    <a:pt x="99" y="75"/>
                    <a:pt x="100" y="76"/>
                    <a:pt x="100" y="77"/>
                  </a:cubicBezTo>
                  <a:cubicBezTo>
                    <a:pt x="107" y="119"/>
                    <a:pt x="107" y="119"/>
                    <a:pt x="107" y="119"/>
                  </a:cubicBezTo>
                  <a:cubicBezTo>
                    <a:pt x="115" y="98"/>
                    <a:pt x="115" y="98"/>
                    <a:pt x="115" y="98"/>
                  </a:cubicBezTo>
                  <a:cubicBezTo>
                    <a:pt x="116" y="97"/>
                    <a:pt x="117" y="96"/>
                    <a:pt x="118" y="96"/>
                  </a:cubicBezTo>
                  <a:cubicBezTo>
                    <a:pt x="120" y="95"/>
                    <a:pt x="121" y="96"/>
                    <a:pt x="122" y="97"/>
                  </a:cubicBezTo>
                  <a:cubicBezTo>
                    <a:pt x="125" y="102"/>
                    <a:pt x="125" y="102"/>
                    <a:pt x="125" y="102"/>
                  </a:cubicBezTo>
                  <a:cubicBezTo>
                    <a:pt x="136" y="59"/>
                    <a:pt x="136" y="59"/>
                    <a:pt x="136" y="59"/>
                  </a:cubicBezTo>
                  <a:cubicBezTo>
                    <a:pt x="136" y="57"/>
                    <a:pt x="138" y="56"/>
                    <a:pt x="140" y="56"/>
                  </a:cubicBezTo>
                  <a:cubicBezTo>
                    <a:pt x="141" y="56"/>
                    <a:pt x="143" y="58"/>
                    <a:pt x="143" y="59"/>
                  </a:cubicBezTo>
                  <a:cubicBezTo>
                    <a:pt x="152" y="142"/>
                    <a:pt x="152" y="142"/>
                    <a:pt x="152" y="142"/>
                  </a:cubicBezTo>
                  <a:cubicBezTo>
                    <a:pt x="157" y="109"/>
                    <a:pt x="157" y="109"/>
                    <a:pt x="157" y="109"/>
                  </a:cubicBezTo>
                  <a:cubicBezTo>
                    <a:pt x="157" y="108"/>
                    <a:pt x="159" y="106"/>
                    <a:pt x="161" y="106"/>
                  </a:cubicBezTo>
                  <a:cubicBezTo>
                    <a:pt x="161" y="106"/>
                    <a:pt x="161" y="106"/>
                    <a:pt x="161" y="106"/>
                  </a:cubicBezTo>
                  <a:cubicBezTo>
                    <a:pt x="227" y="106"/>
                    <a:pt x="227" y="106"/>
                    <a:pt x="227" y="106"/>
                  </a:cubicBezTo>
                  <a:cubicBezTo>
                    <a:pt x="229" y="101"/>
                    <a:pt x="230" y="95"/>
                    <a:pt x="231" y="91"/>
                  </a:cubicBezTo>
                  <a:cubicBezTo>
                    <a:pt x="243" y="10"/>
                    <a:pt x="146" y="0"/>
                    <a:pt x="121" y="37"/>
                  </a:cubicBezTo>
                  <a:cubicBezTo>
                    <a:pt x="96" y="0"/>
                    <a:pt x="0" y="10"/>
                    <a:pt x="12" y="91"/>
                  </a:cubicBezTo>
                  <a:cubicBezTo>
                    <a:pt x="12" y="95"/>
                    <a:pt x="14" y="100"/>
                    <a:pt x="16"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sp>
          <p:nvSpPr>
            <p:cNvPr id="27" name="Freeform 783">
              <a:extLst>
                <a:ext uri="{FF2B5EF4-FFF2-40B4-BE49-F238E27FC236}">
                  <a16:creationId xmlns:a16="http://schemas.microsoft.com/office/drawing/2014/main" id="{C131F165-AEB4-4D62-A1E9-E4DC97677343}"/>
                </a:ext>
              </a:extLst>
            </p:cNvPr>
            <p:cNvSpPr>
              <a:spLocks/>
            </p:cNvSpPr>
            <p:nvPr/>
          </p:nvSpPr>
          <p:spPr bwMode="auto">
            <a:xfrm>
              <a:off x="6427787" y="2095500"/>
              <a:ext cx="444500" cy="277813"/>
            </a:xfrm>
            <a:custGeom>
              <a:avLst/>
              <a:gdLst>
                <a:gd name="T0" fmla="*/ 145 w 205"/>
                <a:gd name="T1" fmla="*/ 33 h 128"/>
                <a:gd name="T2" fmla="*/ 136 w 205"/>
                <a:gd name="T3" fmla="*/ 89 h 128"/>
                <a:gd name="T4" fmla="*/ 132 w 205"/>
                <a:gd name="T5" fmla="*/ 92 h 128"/>
                <a:gd name="T6" fmla="*/ 132 w 205"/>
                <a:gd name="T7" fmla="*/ 92 h 128"/>
                <a:gd name="T8" fmla="*/ 129 w 205"/>
                <a:gd name="T9" fmla="*/ 89 h 128"/>
                <a:gd name="T10" fmla="*/ 119 w 205"/>
                <a:gd name="T11" fmla="*/ 0 h 128"/>
                <a:gd name="T12" fmla="*/ 111 w 205"/>
                <a:gd name="T13" fmla="*/ 31 h 128"/>
                <a:gd name="T14" fmla="*/ 108 w 205"/>
                <a:gd name="T15" fmla="*/ 33 h 128"/>
                <a:gd name="T16" fmla="*/ 105 w 205"/>
                <a:gd name="T17" fmla="*/ 32 h 128"/>
                <a:gd name="T18" fmla="*/ 101 w 205"/>
                <a:gd name="T19" fmla="*/ 26 h 128"/>
                <a:gd name="T20" fmla="*/ 90 w 205"/>
                <a:gd name="T21" fmla="*/ 53 h 128"/>
                <a:gd name="T22" fmla="*/ 87 w 205"/>
                <a:gd name="T23" fmla="*/ 55 h 128"/>
                <a:gd name="T24" fmla="*/ 84 w 205"/>
                <a:gd name="T25" fmla="*/ 53 h 128"/>
                <a:gd name="T26" fmla="*/ 76 w 205"/>
                <a:gd name="T27" fmla="*/ 11 h 128"/>
                <a:gd name="T28" fmla="*/ 69 w 205"/>
                <a:gd name="T29" fmla="*/ 31 h 128"/>
                <a:gd name="T30" fmla="*/ 66 w 205"/>
                <a:gd name="T31" fmla="*/ 33 h 128"/>
                <a:gd name="T32" fmla="*/ 66 w 205"/>
                <a:gd name="T33" fmla="*/ 33 h 128"/>
                <a:gd name="T34" fmla="*/ 0 w 205"/>
                <a:gd name="T35" fmla="*/ 33 h 128"/>
                <a:gd name="T36" fmla="*/ 102 w 205"/>
                <a:gd name="T37" fmla="*/ 128 h 128"/>
                <a:gd name="T38" fmla="*/ 205 w 205"/>
                <a:gd name="T39" fmla="*/ 34 h 128"/>
                <a:gd name="T40" fmla="*/ 145 w 205"/>
                <a:gd name="T41" fmla="*/ 3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 h="128">
                  <a:moveTo>
                    <a:pt x="145" y="33"/>
                  </a:moveTo>
                  <a:cubicBezTo>
                    <a:pt x="136" y="89"/>
                    <a:pt x="136" y="89"/>
                    <a:pt x="136" y="89"/>
                  </a:cubicBezTo>
                  <a:cubicBezTo>
                    <a:pt x="135" y="91"/>
                    <a:pt x="134" y="92"/>
                    <a:pt x="132" y="92"/>
                  </a:cubicBezTo>
                  <a:cubicBezTo>
                    <a:pt x="132" y="92"/>
                    <a:pt x="132" y="92"/>
                    <a:pt x="132" y="92"/>
                  </a:cubicBezTo>
                  <a:cubicBezTo>
                    <a:pt x="130" y="92"/>
                    <a:pt x="129" y="91"/>
                    <a:pt x="129" y="89"/>
                  </a:cubicBezTo>
                  <a:cubicBezTo>
                    <a:pt x="119" y="0"/>
                    <a:pt x="119" y="0"/>
                    <a:pt x="119" y="0"/>
                  </a:cubicBezTo>
                  <a:cubicBezTo>
                    <a:pt x="111" y="31"/>
                    <a:pt x="111" y="31"/>
                    <a:pt x="111" y="31"/>
                  </a:cubicBezTo>
                  <a:cubicBezTo>
                    <a:pt x="111" y="32"/>
                    <a:pt x="110" y="33"/>
                    <a:pt x="108" y="33"/>
                  </a:cubicBezTo>
                  <a:cubicBezTo>
                    <a:pt x="107" y="34"/>
                    <a:pt x="106" y="33"/>
                    <a:pt x="105" y="32"/>
                  </a:cubicBezTo>
                  <a:cubicBezTo>
                    <a:pt x="101" y="26"/>
                    <a:pt x="101" y="26"/>
                    <a:pt x="101" y="26"/>
                  </a:cubicBezTo>
                  <a:cubicBezTo>
                    <a:pt x="90" y="53"/>
                    <a:pt x="90" y="53"/>
                    <a:pt x="90" y="53"/>
                  </a:cubicBezTo>
                  <a:cubicBezTo>
                    <a:pt x="90" y="55"/>
                    <a:pt x="88" y="56"/>
                    <a:pt x="87" y="55"/>
                  </a:cubicBezTo>
                  <a:cubicBezTo>
                    <a:pt x="85" y="55"/>
                    <a:pt x="84" y="54"/>
                    <a:pt x="84" y="53"/>
                  </a:cubicBezTo>
                  <a:cubicBezTo>
                    <a:pt x="76" y="11"/>
                    <a:pt x="76" y="11"/>
                    <a:pt x="76" y="11"/>
                  </a:cubicBezTo>
                  <a:cubicBezTo>
                    <a:pt x="69" y="31"/>
                    <a:pt x="69" y="31"/>
                    <a:pt x="69" y="31"/>
                  </a:cubicBezTo>
                  <a:cubicBezTo>
                    <a:pt x="68" y="32"/>
                    <a:pt x="67" y="33"/>
                    <a:pt x="66" y="33"/>
                  </a:cubicBezTo>
                  <a:cubicBezTo>
                    <a:pt x="66" y="33"/>
                    <a:pt x="66" y="33"/>
                    <a:pt x="66" y="33"/>
                  </a:cubicBezTo>
                  <a:cubicBezTo>
                    <a:pt x="0" y="33"/>
                    <a:pt x="0" y="33"/>
                    <a:pt x="0" y="33"/>
                  </a:cubicBezTo>
                  <a:cubicBezTo>
                    <a:pt x="14" y="62"/>
                    <a:pt x="46" y="100"/>
                    <a:pt x="102" y="128"/>
                  </a:cubicBezTo>
                  <a:cubicBezTo>
                    <a:pt x="159" y="100"/>
                    <a:pt x="191" y="62"/>
                    <a:pt x="205" y="34"/>
                  </a:cubicBezTo>
                  <a:lnTo>
                    <a:pt x="14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grpSp>
      <p:grpSp>
        <p:nvGrpSpPr>
          <p:cNvPr id="28" name="Group 94">
            <a:extLst>
              <a:ext uri="{FF2B5EF4-FFF2-40B4-BE49-F238E27FC236}">
                <a16:creationId xmlns:a16="http://schemas.microsoft.com/office/drawing/2014/main" id="{3DFC9890-6791-42A0-A7DA-5F7DC491E8E6}"/>
              </a:ext>
            </a:extLst>
          </p:cNvPr>
          <p:cNvGrpSpPr/>
          <p:nvPr/>
        </p:nvGrpSpPr>
        <p:grpSpPr>
          <a:xfrm>
            <a:off x="5803037" y="4631577"/>
            <a:ext cx="585927" cy="584233"/>
            <a:chOff x="-1036637" y="377825"/>
            <a:chExt cx="549275" cy="547688"/>
          </a:xfrm>
          <a:solidFill>
            <a:schemeClr val="tx1"/>
          </a:solidFill>
        </p:grpSpPr>
        <p:sp>
          <p:nvSpPr>
            <p:cNvPr id="29" name="Freeform 128">
              <a:extLst>
                <a:ext uri="{FF2B5EF4-FFF2-40B4-BE49-F238E27FC236}">
                  <a16:creationId xmlns:a16="http://schemas.microsoft.com/office/drawing/2014/main" id="{BD3BF30F-90A4-4B2E-9781-5895435A8140}"/>
                </a:ext>
              </a:extLst>
            </p:cNvPr>
            <p:cNvSpPr>
              <a:spLocks noEditPoints="1"/>
            </p:cNvSpPr>
            <p:nvPr/>
          </p:nvSpPr>
          <p:spPr bwMode="auto">
            <a:xfrm>
              <a:off x="-874712" y="377825"/>
              <a:ext cx="227013" cy="319088"/>
            </a:xfrm>
            <a:custGeom>
              <a:avLst/>
              <a:gdLst>
                <a:gd name="T0" fmla="*/ 43 w 287"/>
                <a:gd name="T1" fmla="*/ 110 h 403"/>
                <a:gd name="T2" fmla="*/ 246 w 287"/>
                <a:gd name="T3" fmla="*/ 142 h 403"/>
                <a:gd name="T4" fmla="*/ 246 w 287"/>
                <a:gd name="T5" fmla="*/ 102 h 403"/>
                <a:gd name="T6" fmla="*/ 244 w 287"/>
                <a:gd name="T7" fmla="*/ 89 h 403"/>
                <a:gd name="T8" fmla="*/ 143 w 287"/>
                <a:gd name="T9" fmla="*/ 0 h 403"/>
                <a:gd name="T10" fmla="*/ 191 w 287"/>
                <a:gd name="T11" fmla="*/ 6 h 403"/>
                <a:gd name="T12" fmla="*/ 220 w 287"/>
                <a:gd name="T13" fmla="*/ 32 h 403"/>
                <a:gd name="T14" fmla="*/ 253 w 287"/>
                <a:gd name="T15" fmla="*/ 47 h 403"/>
                <a:gd name="T16" fmla="*/ 271 w 287"/>
                <a:gd name="T17" fmla="*/ 83 h 403"/>
                <a:gd name="T18" fmla="*/ 273 w 287"/>
                <a:gd name="T19" fmla="*/ 173 h 403"/>
                <a:gd name="T20" fmla="*/ 275 w 287"/>
                <a:gd name="T21" fmla="*/ 173 h 403"/>
                <a:gd name="T22" fmla="*/ 281 w 287"/>
                <a:gd name="T23" fmla="*/ 179 h 403"/>
                <a:gd name="T24" fmla="*/ 287 w 287"/>
                <a:gd name="T25" fmla="*/ 200 h 403"/>
                <a:gd name="T26" fmla="*/ 279 w 287"/>
                <a:gd name="T27" fmla="*/ 240 h 403"/>
                <a:gd name="T28" fmla="*/ 263 w 287"/>
                <a:gd name="T29" fmla="*/ 257 h 403"/>
                <a:gd name="T30" fmla="*/ 253 w 287"/>
                <a:gd name="T31" fmla="*/ 259 h 403"/>
                <a:gd name="T32" fmla="*/ 249 w 287"/>
                <a:gd name="T33" fmla="*/ 259 h 403"/>
                <a:gd name="T34" fmla="*/ 230 w 287"/>
                <a:gd name="T35" fmla="*/ 332 h 403"/>
                <a:gd name="T36" fmla="*/ 216 w 287"/>
                <a:gd name="T37" fmla="*/ 383 h 403"/>
                <a:gd name="T38" fmla="*/ 173 w 287"/>
                <a:gd name="T39" fmla="*/ 399 h 403"/>
                <a:gd name="T40" fmla="*/ 114 w 287"/>
                <a:gd name="T41" fmla="*/ 399 h 403"/>
                <a:gd name="T42" fmla="*/ 73 w 287"/>
                <a:gd name="T43" fmla="*/ 383 h 403"/>
                <a:gd name="T44" fmla="*/ 57 w 287"/>
                <a:gd name="T45" fmla="*/ 332 h 403"/>
                <a:gd name="T46" fmla="*/ 39 w 287"/>
                <a:gd name="T47" fmla="*/ 259 h 403"/>
                <a:gd name="T48" fmla="*/ 33 w 287"/>
                <a:gd name="T49" fmla="*/ 259 h 403"/>
                <a:gd name="T50" fmla="*/ 24 w 287"/>
                <a:gd name="T51" fmla="*/ 257 h 403"/>
                <a:gd name="T52" fmla="*/ 10 w 287"/>
                <a:gd name="T53" fmla="*/ 240 h 403"/>
                <a:gd name="T54" fmla="*/ 0 w 287"/>
                <a:gd name="T55" fmla="*/ 200 h 403"/>
                <a:gd name="T56" fmla="*/ 8 w 287"/>
                <a:gd name="T57" fmla="*/ 177 h 403"/>
                <a:gd name="T58" fmla="*/ 14 w 287"/>
                <a:gd name="T59" fmla="*/ 173 h 403"/>
                <a:gd name="T60" fmla="*/ 14 w 287"/>
                <a:gd name="T61" fmla="*/ 100 h 403"/>
                <a:gd name="T62" fmla="*/ 31 w 287"/>
                <a:gd name="T63" fmla="*/ 49 h 403"/>
                <a:gd name="T64" fmla="*/ 77 w 287"/>
                <a:gd name="T65" fmla="*/ 14 h 403"/>
                <a:gd name="T66" fmla="*/ 143 w 287"/>
                <a:gd name="T6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403">
                  <a:moveTo>
                    <a:pt x="242" y="83"/>
                  </a:moveTo>
                  <a:lnTo>
                    <a:pt x="43" y="110"/>
                  </a:lnTo>
                  <a:lnTo>
                    <a:pt x="43" y="171"/>
                  </a:lnTo>
                  <a:lnTo>
                    <a:pt x="246" y="142"/>
                  </a:lnTo>
                  <a:lnTo>
                    <a:pt x="246" y="106"/>
                  </a:lnTo>
                  <a:lnTo>
                    <a:pt x="246" y="102"/>
                  </a:lnTo>
                  <a:lnTo>
                    <a:pt x="244" y="96"/>
                  </a:lnTo>
                  <a:lnTo>
                    <a:pt x="244" y="89"/>
                  </a:lnTo>
                  <a:lnTo>
                    <a:pt x="242" y="83"/>
                  </a:lnTo>
                  <a:close/>
                  <a:moveTo>
                    <a:pt x="143" y="0"/>
                  </a:moveTo>
                  <a:lnTo>
                    <a:pt x="169" y="2"/>
                  </a:lnTo>
                  <a:lnTo>
                    <a:pt x="191" y="6"/>
                  </a:lnTo>
                  <a:lnTo>
                    <a:pt x="208" y="18"/>
                  </a:lnTo>
                  <a:lnTo>
                    <a:pt x="220" y="32"/>
                  </a:lnTo>
                  <a:lnTo>
                    <a:pt x="240" y="36"/>
                  </a:lnTo>
                  <a:lnTo>
                    <a:pt x="253" y="47"/>
                  </a:lnTo>
                  <a:lnTo>
                    <a:pt x="265" y="63"/>
                  </a:lnTo>
                  <a:lnTo>
                    <a:pt x="271" y="83"/>
                  </a:lnTo>
                  <a:lnTo>
                    <a:pt x="273" y="106"/>
                  </a:lnTo>
                  <a:lnTo>
                    <a:pt x="273" y="173"/>
                  </a:lnTo>
                  <a:lnTo>
                    <a:pt x="273" y="173"/>
                  </a:lnTo>
                  <a:lnTo>
                    <a:pt x="275" y="173"/>
                  </a:lnTo>
                  <a:lnTo>
                    <a:pt x="277" y="175"/>
                  </a:lnTo>
                  <a:lnTo>
                    <a:pt x="281" y="179"/>
                  </a:lnTo>
                  <a:lnTo>
                    <a:pt x="283" y="183"/>
                  </a:lnTo>
                  <a:lnTo>
                    <a:pt x="287" y="200"/>
                  </a:lnTo>
                  <a:lnTo>
                    <a:pt x="285" y="220"/>
                  </a:lnTo>
                  <a:lnTo>
                    <a:pt x="279" y="240"/>
                  </a:lnTo>
                  <a:lnTo>
                    <a:pt x="269" y="254"/>
                  </a:lnTo>
                  <a:lnTo>
                    <a:pt x="263" y="257"/>
                  </a:lnTo>
                  <a:lnTo>
                    <a:pt x="257" y="257"/>
                  </a:lnTo>
                  <a:lnTo>
                    <a:pt x="253" y="259"/>
                  </a:lnTo>
                  <a:lnTo>
                    <a:pt x="249" y="259"/>
                  </a:lnTo>
                  <a:lnTo>
                    <a:pt x="249" y="259"/>
                  </a:lnTo>
                  <a:lnTo>
                    <a:pt x="247" y="259"/>
                  </a:lnTo>
                  <a:lnTo>
                    <a:pt x="230" y="332"/>
                  </a:lnTo>
                  <a:lnTo>
                    <a:pt x="230" y="371"/>
                  </a:lnTo>
                  <a:lnTo>
                    <a:pt x="216" y="383"/>
                  </a:lnTo>
                  <a:lnTo>
                    <a:pt x="196" y="393"/>
                  </a:lnTo>
                  <a:lnTo>
                    <a:pt x="173" y="399"/>
                  </a:lnTo>
                  <a:lnTo>
                    <a:pt x="143" y="403"/>
                  </a:lnTo>
                  <a:lnTo>
                    <a:pt x="114" y="399"/>
                  </a:lnTo>
                  <a:lnTo>
                    <a:pt x="90" y="393"/>
                  </a:lnTo>
                  <a:lnTo>
                    <a:pt x="73" y="383"/>
                  </a:lnTo>
                  <a:lnTo>
                    <a:pt x="57" y="373"/>
                  </a:lnTo>
                  <a:lnTo>
                    <a:pt x="57" y="332"/>
                  </a:lnTo>
                  <a:lnTo>
                    <a:pt x="39" y="259"/>
                  </a:lnTo>
                  <a:lnTo>
                    <a:pt x="39" y="259"/>
                  </a:lnTo>
                  <a:lnTo>
                    <a:pt x="37" y="259"/>
                  </a:lnTo>
                  <a:lnTo>
                    <a:pt x="33" y="259"/>
                  </a:lnTo>
                  <a:lnTo>
                    <a:pt x="30" y="257"/>
                  </a:lnTo>
                  <a:lnTo>
                    <a:pt x="24" y="257"/>
                  </a:lnTo>
                  <a:lnTo>
                    <a:pt x="20" y="254"/>
                  </a:lnTo>
                  <a:lnTo>
                    <a:pt x="10" y="240"/>
                  </a:lnTo>
                  <a:lnTo>
                    <a:pt x="2" y="220"/>
                  </a:lnTo>
                  <a:lnTo>
                    <a:pt x="0" y="200"/>
                  </a:lnTo>
                  <a:lnTo>
                    <a:pt x="4" y="183"/>
                  </a:lnTo>
                  <a:lnTo>
                    <a:pt x="8" y="177"/>
                  </a:lnTo>
                  <a:lnTo>
                    <a:pt x="12" y="175"/>
                  </a:lnTo>
                  <a:lnTo>
                    <a:pt x="14" y="173"/>
                  </a:lnTo>
                  <a:lnTo>
                    <a:pt x="14" y="173"/>
                  </a:lnTo>
                  <a:lnTo>
                    <a:pt x="14" y="100"/>
                  </a:lnTo>
                  <a:lnTo>
                    <a:pt x="18" y="73"/>
                  </a:lnTo>
                  <a:lnTo>
                    <a:pt x="31" y="49"/>
                  </a:lnTo>
                  <a:lnTo>
                    <a:pt x="49" y="30"/>
                  </a:lnTo>
                  <a:lnTo>
                    <a:pt x="77" y="14"/>
                  </a:lnTo>
                  <a:lnTo>
                    <a:pt x="108" y="4"/>
                  </a:lnTo>
                  <a:lnTo>
                    <a:pt x="14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sp>
          <p:nvSpPr>
            <p:cNvPr id="30" name="Freeform 129">
              <a:extLst>
                <a:ext uri="{FF2B5EF4-FFF2-40B4-BE49-F238E27FC236}">
                  <a16:creationId xmlns:a16="http://schemas.microsoft.com/office/drawing/2014/main" id="{15E636EC-436D-4991-BCC6-FC35EC1E6A09}"/>
                </a:ext>
              </a:extLst>
            </p:cNvPr>
            <p:cNvSpPr>
              <a:spLocks noEditPoints="1"/>
            </p:cNvSpPr>
            <p:nvPr/>
          </p:nvSpPr>
          <p:spPr bwMode="auto">
            <a:xfrm>
              <a:off x="-1036637" y="692150"/>
              <a:ext cx="549275" cy="233363"/>
            </a:xfrm>
            <a:custGeom>
              <a:avLst/>
              <a:gdLst>
                <a:gd name="T0" fmla="*/ 285 w 691"/>
                <a:gd name="T1" fmla="*/ 179 h 294"/>
                <a:gd name="T2" fmla="*/ 253 w 691"/>
                <a:gd name="T3" fmla="*/ 182 h 294"/>
                <a:gd name="T4" fmla="*/ 230 w 691"/>
                <a:gd name="T5" fmla="*/ 192 h 294"/>
                <a:gd name="T6" fmla="*/ 212 w 691"/>
                <a:gd name="T7" fmla="*/ 210 h 294"/>
                <a:gd name="T8" fmla="*/ 200 w 691"/>
                <a:gd name="T9" fmla="*/ 234 h 294"/>
                <a:gd name="T10" fmla="*/ 196 w 691"/>
                <a:gd name="T11" fmla="*/ 263 h 294"/>
                <a:gd name="T12" fmla="*/ 196 w 691"/>
                <a:gd name="T13" fmla="*/ 265 h 294"/>
                <a:gd name="T14" fmla="*/ 375 w 691"/>
                <a:gd name="T15" fmla="*/ 265 h 294"/>
                <a:gd name="T16" fmla="*/ 400 w 691"/>
                <a:gd name="T17" fmla="*/ 179 h 294"/>
                <a:gd name="T18" fmla="*/ 285 w 691"/>
                <a:gd name="T19" fmla="*/ 179 h 294"/>
                <a:gd name="T20" fmla="*/ 485 w 691"/>
                <a:gd name="T21" fmla="*/ 35 h 294"/>
                <a:gd name="T22" fmla="*/ 414 w 691"/>
                <a:gd name="T23" fmla="*/ 265 h 294"/>
                <a:gd name="T24" fmla="*/ 620 w 691"/>
                <a:gd name="T25" fmla="*/ 265 h 294"/>
                <a:gd name="T26" fmla="*/ 565 w 691"/>
                <a:gd name="T27" fmla="*/ 63 h 294"/>
                <a:gd name="T28" fmla="*/ 485 w 691"/>
                <a:gd name="T29" fmla="*/ 35 h 294"/>
                <a:gd name="T30" fmla="*/ 473 w 691"/>
                <a:gd name="T31" fmla="*/ 0 h 294"/>
                <a:gd name="T32" fmla="*/ 630 w 691"/>
                <a:gd name="T33" fmla="*/ 53 h 294"/>
                <a:gd name="T34" fmla="*/ 648 w 691"/>
                <a:gd name="T35" fmla="*/ 63 h 294"/>
                <a:gd name="T36" fmla="*/ 662 w 691"/>
                <a:gd name="T37" fmla="*/ 78 h 294"/>
                <a:gd name="T38" fmla="*/ 669 w 691"/>
                <a:gd name="T39" fmla="*/ 98 h 294"/>
                <a:gd name="T40" fmla="*/ 675 w 691"/>
                <a:gd name="T41" fmla="*/ 131 h 294"/>
                <a:gd name="T42" fmla="*/ 681 w 691"/>
                <a:gd name="T43" fmla="*/ 171 h 294"/>
                <a:gd name="T44" fmla="*/ 687 w 691"/>
                <a:gd name="T45" fmla="*/ 214 h 294"/>
                <a:gd name="T46" fmla="*/ 689 w 691"/>
                <a:gd name="T47" fmla="*/ 257 h 294"/>
                <a:gd name="T48" fmla="*/ 691 w 691"/>
                <a:gd name="T49" fmla="*/ 294 h 294"/>
                <a:gd name="T50" fmla="*/ 0 w 691"/>
                <a:gd name="T51" fmla="*/ 294 h 294"/>
                <a:gd name="T52" fmla="*/ 2 w 691"/>
                <a:gd name="T53" fmla="*/ 257 h 294"/>
                <a:gd name="T54" fmla="*/ 4 w 691"/>
                <a:gd name="T55" fmla="*/ 214 h 294"/>
                <a:gd name="T56" fmla="*/ 10 w 691"/>
                <a:gd name="T57" fmla="*/ 171 h 294"/>
                <a:gd name="T58" fmla="*/ 16 w 691"/>
                <a:gd name="T59" fmla="*/ 131 h 294"/>
                <a:gd name="T60" fmla="*/ 21 w 691"/>
                <a:gd name="T61" fmla="*/ 98 h 294"/>
                <a:gd name="T62" fmla="*/ 29 w 691"/>
                <a:gd name="T63" fmla="*/ 78 h 294"/>
                <a:gd name="T64" fmla="*/ 43 w 691"/>
                <a:gd name="T65" fmla="*/ 63 h 294"/>
                <a:gd name="T66" fmla="*/ 61 w 691"/>
                <a:gd name="T67" fmla="*/ 53 h 294"/>
                <a:gd name="T68" fmla="*/ 218 w 691"/>
                <a:gd name="T69" fmla="*/ 0 h 294"/>
                <a:gd name="T70" fmla="*/ 233 w 691"/>
                <a:gd name="T71" fmla="*/ 16 h 294"/>
                <a:gd name="T72" fmla="*/ 253 w 691"/>
                <a:gd name="T73" fmla="*/ 29 h 294"/>
                <a:gd name="T74" fmla="*/ 279 w 691"/>
                <a:gd name="T75" fmla="*/ 41 h 294"/>
                <a:gd name="T76" fmla="*/ 310 w 691"/>
                <a:gd name="T77" fmla="*/ 49 h 294"/>
                <a:gd name="T78" fmla="*/ 345 w 691"/>
                <a:gd name="T79" fmla="*/ 51 h 294"/>
                <a:gd name="T80" fmla="*/ 381 w 691"/>
                <a:gd name="T81" fmla="*/ 49 h 294"/>
                <a:gd name="T82" fmla="*/ 412 w 691"/>
                <a:gd name="T83" fmla="*/ 41 h 294"/>
                <a:gd name="T84" fmla="*/ 438 w 691"/>
                <a:gd name="T85" fmla="*/ 29 h 294"/>
                <a:gd name="T86" fmla="*/ 457 w 691"/>
                <a:gd name="T87" fmla="*/ 16 h 294"/>
                <a:gd name="T88" fmla="*/ 473 w 691"/>
                <a:gd name="T89"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1" h="294">
                  <a:moveTo>
                    <a:pt x="285" y="179"/>
                  </a:moveTo>
                  <a:lnTo>
                    <a:pt x="253" y="182"/>
                  </a:lnTo>
                  <a:lnTo>
                    <a:pt x="230" y="192"/>
                  </a:lnTo>
                  <a:lnTo>
                    <a:pt x="212" y="210"/>
                  </a:lnTo>
                  <a:lnTo>
                    <a:pt x="200" y="234"/>
                  </a:lnTo>
                  <a:lnTo>
                    <a:pt x="196" y="263"/>
                  </a:lnTo>
                  <a:lnTo>
                    <a:pt x="196" y="265"/>
                  </a:lnTo>
                  <a:lnTo>
                    <a:pt x="375" y="265"/>
                  </a:lnTo>
                  <a:lnTo>
                    <a:pt x="400" y="179"/>
                  </a:lnTo>
                  <a:lnTo>
                    <a:pt x="285" y="179"/>
                  </a:lnTo>
                  <a:close/>
                  <a:moveTo>
                    <a:pt x="485" y="35"/>
                  </a:moveTo>
                  <a:lnTo>
                    <a:pt x="414" y="265"/>
                  </a:lnTo>
                  <a:lnTo>
                    <a:pt x="620" y="265"/>
                  </a:lnTo>
                  <a:lnTo>
                    <a:pt x="565" y="63"/>
                  </a:lnTo>
                  <a:lnTo>
                    <a:pt x="485" y="35"/>
                  </a:lnTo>
                  <a:close/>
                  <a:moveTo>
                    <a:pt x="473" y="0"/>
                  </a:moveTo>
                  <a:lnTo>
                    <a:pt x="630" y="53"/>
                  </a:lnTo>
                  <a:lnTo>
                    <a:pt x="648" y="63"/>
                  </a:lnTo>
                  <a:lnTo>
                    <a:pt x="662" y="78"/>
                  </a:lnTo>
                  <a:lnTo>
                    <a:pt x="669" y="98"/>
                  </a:lnTo>
                  <a:lnTo>
                    <a:pt x="675" y="131"/>
                  </a:lnTo>
                  <a:lnTo>
                    <a:pt x="681" y="171"/>
                  </a:lnTo>
                  <a:lnTo>
                    <a:pt x="687" y="214"/>
                  </a:lnTo>
                  <a:lnTo>
                    <a:pt x="689" y="257"/>
                  </a:lnTo>
                  <a:lnTo>
                    <a:pt x="691" y="294"/>
                  </a:lnTo>
                  <a:lnTo>
                    <a:pt x="0" y="294"/>
                  </a:lnTo>
                  <a:lnTo>
                    <a:pt x="2" y="257"/>
                  </a:lnTo>
                  <a:lnTo>
                    <a:pt x="4" y="214"/>
                  </a:lnTo>
                  <a:lnTo>
                    <a:pt x="10" y="171"/>
                  </a:lnTo>
                  <a:lnTo>
                    <a:pt x="16" y="131"/>
                  </a:lnTo>
                  <a:lnTo>
                    <a:pt x="21" y="98"/>
                  </a:lnTo>
                  <a:lnTo>
                    <a:pt x="29" y="78"/>
                  </a:lnTo>
                  <a:lnTo>
                    <a:pt x="43" y="63"/>
                  </a:lnTo>
                  <a:lnTo>
                    <a:pt x="61" y="53"/>
                  </a:lnTo>
                  <a:lnTo>
                    <a:pt x="218" y="0"/>
                  </a:lnTo>
                  <a:lnTo>
                    <a:pt x="233" y="16"/>
                  </a:lnTo>
                  <a:lnTo>
                    <a:pt x="253" y="29"/>
                  </a:lnTo>
                  <a:lnTo>
                    <a:pt x="279" y="41"/>
                  </a:lnTo>
                  <a:lnTo>
                    <a:pt x="310" y="49"/>
                  </a:lnTo>
                  <a:lnTo>
                    <a:pt x="345" y="51"/>
                  </a:lnTo>
                  <a:lnTo>
                    <a:pt x="381" y="49"/>
                  </a:lnTo>
                  <a:lnTo>
                    <a:pt x="412" y="41"/>
                  </a:lnTo>
                  <a:lnTo>
                    <a:pt x="438" y="29"/>
                  </a:lnTo>
                  <a:lnTo>
                    <a:pt x="457" y="16"/>
                  </a:lnTo>
                  <a:lnTo>
                    <a:pt x="47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133">
                <a:solidFill>
                  <a:prstClr val="black"/>
                </a:solidFill>
              </a:endParaRPr>
            </a:p>
          </p:txBody>
        </p:sp>
      </p:grpSp>
      <p:grpSp>
        <p:nvGrpSpPr>
          <p:cNvPr id="31" name="Group 41">
            <a:extLst>
              <a:ext uri="{FF2B5EF4-FFF2-40B4-BE49-F238E27FC236}">
                <a16:creationId xmlns:a16="http://schemas.microsoft.com/office/drawing/2014/main" id="{D0FC6E7A-501D-4B20-8365-D8B75059520E}"/>
              </a:ext>
            </a:extLst>
          </p:cNvPr>
          <p:cNvGrpSpPr/>
          <p:nvPr/>
        </p:nvGrpSpPr>
        <p:grpSpPr>
          <a:xfrm>
            <a:off x="8148503" y="4687208"/>
            <a:ext cx="795831" cy="525872"/>
            <a:chOff x="4543684" y="3280843"/>
            <a:chExt cx="809625" cy="534988"/>
          </a:xfrm>
          <a:solidFill>
            <a:schemeClr val="tx1"/>
          </a:solidFill>
        </p:grpSpPr>
        <p:sp>
          <p:nvSpPr>
            <p:cNvPr id="32" name="Freeform 18">
              <a:extLst>
                <a:ext uri="{FF2B5EF4-FFF2-40B4-BE49-F238E27FC236}">
                  <a16:creationId xmlns:a16="http://schemas.microsoft.com/office/drawing/2014/main" id="{CDC5447A-B534-4556-A0C8-4D24D95F9E79}"/>
                </a:ext>
              </a:extLst>
            </p:cNvPr>
            <p:cNvSpPr>
              <a:spLocks noEditPoints="1"/>
            </p:cNvSpPr>
            <p:nvPr/>
          </p:nvSpPr>
          <p:spPr bwMode="auto">
            <a:xfrm>
              <a:off x="4543684" y="3280843"/>
              <a:ext cx="809625" cy="415925"/>
            </a:xfrm>
            <a:custGeom>
              <a:avLst/>
              <a:gdLst>
                <a:gd name="T0" fmla="*/ 220 w 1024"/>
                <a:gd name="T1" fmla="*/ 357 h 525"/>
                <a:gd name="T2" fmla="*/ 48 w 1024"/>
                <a:gd name="T3" fmla="*/ 405 h 525"/>
                <a:gd name="T4" fmla="*/ 268 w 1024"/>
                <a:gd name="T5" fmla="*/ 477 h 525"/>
                <a:gd name="T6" fmla="*/ 24 w 1024"/>
                <a:gd name="T7" fmla="*/ 525 h 525"/>
                <a:gd name="T8" fmla="*/ 0 w 1024"/>
                <a:gd name="T9" fmla="*/ 381 h 525"/>
                <a:gd name="T10" fmla="*/ 876 w 1024"/>
                <a:gd name="T11" fmla="*/ 239 h 525"/>
                <a:gd name="T12" fmla="*/ 952 w 1024"/>
                <a:gd name="T13" fmla="*/ 315 h 525"/>
                <a:gd name="T14" fmla="*/ 904 w 1024"/>
                <a:gd name="T15" fmla="*/ 315 h 525"/>
                <a:gd name="T16" fmla="*/ 876 w 1024"/>
                <a:gd name="T17" fmla="*/ 287 h 525"/>
                <a:gd name="T18" fmla="*/ 744 w 1024"/>
                <a:gd name="T19" fmla="*/ 175 h 525"/>
                <a:gd name="T20" fmla="*/ 632 w 1024"/>
                <a:gd name="T21" fmla="*/ 43 h 525"/>
                <a:gd name="T22" fmla="*/ 680 w 1024"/>
                <a:gd name="T23" fmla="*/ 43 h 525"/>
                <a:gd name="T24" fmla="*/ 766 w 1024"/>
                <a:gd name="T25" fmla="*/ 129 h 525"/>
                <a:gd name="T26" fmla="*/ 815 w 1024"/>
                <a:gd name="T27" fmla="*/ 214 h 525"/>
                <a:gd name="T28" fmla="*/ 872 w 1024"/>
                <a:gd name="T29" fmla="*/ 158 h 525"/>
                <a:gd name="T30" fmla="*/ 823 w 1024"/>
                <a:gd name="T31" fmla="*/ 73 h 525"/>
                <a:gd name="T32" fmla="*/ 738 w 1024"/>
                <a:gd name="T33" fmla="*/ 24 h 525"/>
                <a:gd name="T34" fmla="*/ 857 w 1024"/>
                <a:gd name="T35" fmla="*/ 39 h 525"/>
                <a:gd name="T36" fmla="*/ 982 w 1024"/>
                <a:gd name="T37" fmla="*/ 173 h 525"/>
                <a:gd name="T38" fmla="*/ 1000 w 1024"/>
                <a:gd name="T39" fmla="*/ 339 h 525"/>
                <a:gd name="T40" fmla="*/ 943 w 1024"/>
                <a:gd name="T41" fmla="*/ 201 h 525"/>
                <a:gd name="T42" fmla="*/ 660 w 1024"/>
                <a:gd name="T43" fmla="*/ 357 h 525"/>
                <a:gd name="T44" fmla="*/ 880 w 1024"/>
                <a:gd name="T45" fmla="*/ 381 h 525"/>
                <a:gd name="T46" fmla="*/ 856 w 1024"/>
                <a:gd name="T47" fmla="*/ 525 h 525"/>
                <a:gd name="T48" fmla="*/ 612 w 1024"/>
                <a:gd name="T49" fmla="*/ 477 h 525"/>
                <a:gd name="T50" fmla="*/ 832 w 1024"/>
                <a:gd name="T51" fmla="*/ 405 h 525"/>
                <a:gd name="T52" fmla="*/ 660 w 1024"/>
                <a:gd name="T53" fmla="*/ 357 h 525"/>
                <a:gd name="T54" fmla="*/ 1000 w 1024"/>
                <a:gd name="T55" fmla="*/ 357 h 525"/>
                <a:gd name="T56" fmla="*/ 1024 w 1024"/>
                <a:gd name="T57" fmla="*/ 501 h 525"/>
                <a:gd name="T58" fmla="*/ 976 w 1024"/>
                <a:gd name="T59" fmla="*/ 501 h 525"/>
                <a:gd name="T60" fmla="*/ 904 w 1024"/>
                <a:gd name="T61" fmla="*/ 381 h 525"/>
                <a:gd name="T62" fmla="*/ 952 w 1024"/>
                <a:gd name="T63" fmla="*/ 381 h 525"/>
                <a:gd name="T64" fmla="*/ 928 w 1024"/>
                <a:gd name="T65" fmla="*/ 525 h 525"/>
                <a:gd name="T66" fmla="*/ 904 w 1024"/>
                <a:gd name="T67" fmla="*/ 38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4" h="525">
                  <a:moveTo>
                    <a:pt x="24" y="357"/>
                  </a:moveTo>
                  <a:cubicBezTo>
                    <a:pt x="220" y="357"/>
                    <a:pt x="220" y="357"/>
                    <a:pt x="220" y="357"/>
                  </a:cubicBezTo>
                  <a:cubicBezTo>
                    <a:pt x="268" y="405"/>
                    <a:pt x="268" y="405"/>
                    <a:pt x="268" y="405"/>
                  </a:cubicBezTo>
                  <a:cubicBezTo>
                    <a:pt x="48" y="405"/>
                    <a:pt x="48" y="405"/>
                    <a:pt x="48" y="405"/>
                  </a:cubicBezTo>
                  <a:cubicBezTo>
                    <a:pt x="48" y="477"/>
                    <a:pt x="48" y="477"/>
                    <a:pt x="48" y="477"/>
                  </a:cubicBezTo>
                  <a:cubicBezTo>
                    <a:pt x="268" y="477"/>
                    <a:pt x="268" y="477"/>
                    <a:pt x="268" y="477"/>
                  </a:cubicBezTo>
                  <a:cubicBezTo>
                    <a:pt x="220" y="525"/>
                    <a:pt x="220" y="525"/>
                    <a:pt x="220" y="525"/>
                  </a:cubicBezTo>
                  <a:cubicBezTo>
                    <a:pt x="24" y="525"/>
                    <a:pt x="24" y="525"/>
                    <a:pt x="24" y="525"/>
                  </a:cubicBezTo>
                  <a:cubicBezTo>
                    <a:pt x="11" y="525"/>
                    <a:pt x="0" y="515"/>
                    <a:pt x="0" y="501"/>
                  </a:cubicBezTo>
                  <a:cubicBezTo>
                    <a:pt x="0" y="381"/>
                    <a:pt x="0" y="381"/>
                    <a:pt x="0" y="381"/>
                  </a:cubicBezTo>
                  <a:cubicBezTo>
                    <a:pt x="0" y="368"/>
                    <a:pt x="11" y="357"/>
                    <a:pt x="24" y="357"/>
                  </a:cubicBezTo>
                  <a:close/>
                  <a:moveTo>
                    <a:pt x="876" y="239"/>
                  </a:moveTo>
                  <a:cubicBezTo>
                    <a:pt x="897" y="239"/>
                    <a:pt x="916" y="248"/>
                    <a:pt x="930" y="262"/>
                  </a:cubicBezTo>
                  <a:cubicBezTo>
                    <a:pt x="944" y="275"/>
                    <a:pt x="952" y="294"/>
                    <a:pt x="952" y="315"/>
                  </a:cubicBezTo>
                  <a:cubicBezTo>
                    <a:pt x="952" y="328"/>
                    <a:pt x="941" y="339"/>
                    <a:pt x="928" y="339"/>
                  </a:cubicBezTo>
                  <a:cubicBezTo>
                    <a:pt x="915" y="339"/>
                    <a:pt x="904" y="328"/>
                    <a:pt x="904" y="315"/>
                  </a:cubicBezTo>
                  <a:cubicBezTo>
                    <a:pt x="904" y="307"/>
                    <a:pt x="901" y="301"/>
                    <a:pt x="896" y="295"/>
                  </a:cubicBezTo>
                  <a:cubicBezTo>
                    <a:pt x="891" y="290"/>
                    <a:pt x="884" y="287"/>
                    <a:pt x="876" y="287"/>
                  </a:cubicBezTo>
                  <a:cubicBezTo>
                    <a:pt x="839" y="287"/>
                    <a:pt x="806" y="272"/>
                    <a:pt x="781" y="248"/>
                  </a:cubicBezTo>
                  <a:cubicBezTo>
                    <a:pt x="762" y="229"/>
                    <a:pt x="749" y="203"/>
                    <a:pt x="744" y="175"/>
                  </a:cubicBezTo>
                  <a:cubicBezTo>
                    <a:pt x="716" y="171"/>
                    <a:pt x="690" y="157"/>
                    <a:pt x="671" y="138"/>
                  </a:cubicBezTo>
                  <a:cubicBezTo>
                    <a:pt x="647" y="113"/>
                    <a:pt x="632" y="80"/>
                    <a:pt x="632" y="43"/>
                  </a:cubicBezTo>
                  <a:cubicBezTo>
                    <a:pt x="632" y="29"/>
                    <a:pt x="643" y="19"/>
                    <a:pt x="656" y="19"/>
                  </a:cubicBezTo>
                  <a:cubicBezTo>
                    <a:pt x="669" y="19"/>
                    <a:pt x="680" y="29"/>
                    <a:pt x="680" y="43"/>
                  </a:cubicBezTo>
                  <a:cubicBezTo>
                    <a:pt x="680" y="67"/>
                    <a:pt x="689" y="88"/>
                    <a:pt x="705" y="104"/>
                  </a:cubicBezTo>
                  <a:cubicBezTo>
                    <a:pt x="721" y="119"/>
                    <a:pt x="742" y="129"/>
                    <a:pt x="766" y="129"/>
                  </a:cubicBezTo>
                  <a:cubicBezTo>
                    <a:pt x="779" y="129"/>
                    <a:pt x="790" y="140"/>
                    <a:pt x="790" y="153"/>
                  </a:cubicBezTo>
                  <a:cubicBezTo>
                    <a:pt x="790" y="175"/>
                    <a:pt x="800" y="198"/>
                    <a:pt x="815" y="214"/>
                  </a:cubicBezTo>
                  <a:cubicBezTo>
                    <a:pt x="831" y="230"/>
                    <a:pt x="853" y="239"/>
                    <a:pt x="876" y="239"/>
                  </a:cubicBezTo>
                  <a:close/>
                  <a:moveTo>
                    <a:pt x="872" y="158"/>
                  </a:moveTo>
                  <a:cubicBezTo>
                    <a:pt x="859" y="158"/>
                    <a:pt x="848" y="147"/>
                    <a:pt x="848" y="134"/>
                  </a:cubicBezTo>
                  <a:cubicBezTo>
                    <a:pt x="849" y="112"/>
                    <a:pt x="839" y="89"/>
                    <a:pt x="823" y="73"/>
                  </a:cubicBezTo>
                  <a:cubicBezTo>
                    <a:pt x="807" y="57"/>
                    <a:pt x="786" y="48"/>
                    <a:pt x="762" y="48"/>
                  </a:cubicBezTo>
                  <a:cubicBezTo>
                    <a:pt x="749" y="48"/>
                    <a:pt x="738" y="37"/>
                    <a:pt x="738" y="24"/>
                  </a:cubicBezTo>
                  <a:cubicBezTo>
                    <a:pt x="738" y="10"/>
                    <a:pt x="749" y="0"/>
                    <a:pt x="762" y="0"/>
                  </a:cubicBezTo>
                  <a:cubicBezTo>
                    <a:pt x="799" y="0"/>
                    <a:pt x="833" y="15"/>
                    <a:pt x="857" y="39"/>
                  </a:cubicBezTo>
                  <a:cubicBezTo>
                    <a:pt x="876" y="59"/>
                    <a:pt x="890" y="84"/>
                    <a:pt x="894" y="112"/>
                  </a:cubicBezTo>
                  <a:cubicBezTo>
                    <a:pt x="929" y="119"/>
                    <a:pt x="959" y="141"/>
                    <a:pt x="982" y="173"/>
                  </a:cubicBezTo>
                  <a:cubicBezTo>
                    <a:pt x="1008" y="210"/>
                    <a:pt x="1024" y="260"/>
                    <a:pt x="1024" y="315"/>
                  </a:cubicBezTo>
                  <a:cubicBezTo>
                    <a:pt x="1024" y="328"/>
                    <a:pt x="1013" y="339"/>
                    <a:pt x="1000" y="339"/>
                  </a:cubicBezTo>
                  <a:cubicBezTo>
                    <a:pt x="987" y="339"/>
                    <a:pt x="976" y="328"/>
                    <a:pt x="976" y="315"/>
                  </a:cubicBezTo>
                  <a:cubicBezTo>
                    <a:pt x="976" y="270"/>
                    <a:pt x="964" y="230"/>
                    <a:pt x="943" y="201"/>
                  </a:cubicBezTo>
                  <a:cubicBezTo>
                    <a:pt x="924" y="174"/>
                    <a:pt x="899" y="158"/>
                    <a:pt x="872" y="158"/>
                  </a:cubicBezTo>
                  <a:close/>
                  <a:moveTo>
                    <a:pt x="660" y="357"/>
                  </a:moveTo>
                  <a:cubicBezTo>
                    <a:pt x="856" y="357"/>
                    <a:pt x="856" y="357"/>
                    <a:pt x="856" y="357"/>
                  </a:cubicBezTo>
                  <a:cubicBezTo>
                    <a:pt x="869" y="357"/>
                    <a:pt x="880" y="368"/>
                    <a:pt x="880" y="381"/>
                  </a:cubicBezTo>
                  <a:cubicBezTo>
                    <a:pt x="880" y="501"/>
                    <a:pt x="880" y="501"/>
                    <a:pt x="880" y="501"/>
                  </a:cubicBezTo>
                  <a:cubicBezTo>
                    <a:pt x="880" y="514"/>
                    <a:pt x="869" y="525"/>
                    <a:pt x="856" y="525"/>
                  </a:cubicBezTo>
                  <a:cubicBezTo>
                    <a:pt x="660" y="525"/>
                    <a:pt x="660" y="525"/>
                    <a:pt x="660" y="525"/>
                  </a:cubicBezTo>
                  <a:cubicBezTo>
                    <a:pt x="612" y="477"/>
                    <a:pt x="612" y="477"/>
                    <a:pt x="612" y="477"/>
                  </a:cubicBezTo>
                  <a:cubicBezTo>
                    <a:pt x="832" y="477"/>
                    <a:pt x="832" y="477"/>
                    <a:pt x="832" y="477"/>
                  </a:cubicBezTo>
                  <a:cubicBezTo>
                    <a:pt x="832" y="405"/>
                    <a:pt x="832" y="405"/>
                    <a:pt x="832" y="405"/>
                  </a:cubicBezTo>
                  <a:cubicBezTo>
                    <a:pt x="612" y="405"/>
                    <a:pt x="612" y="405"/>
                    <a:pt x="612" y="405"/>
                  </a:cubicBezTo>
                  <a:cubicBezTo>
                    <a:pt x="660" y="357"/>
                    <a:pt x="660" y="357"/>
                    <a:pt x="660" y="357"/>
                  </a:cubicBezTo>
                  <a:close/>
                  <a:moveTo>
                    <a:pt x="976" y="381"/>
                  </a:moveTo>
                  <a:cubicBezTo>
                    <a:pt x="976" y="368"/>
                    <a:pt x="987" y="357"/>
                    <a:pt x="1000" y="357"/>
                  </a:cubicBezTo>
                  <a:cubicBezTo>
                    <a:pt x="1013" y="357"/>
                    <a:pt x="1024" y="368"/>
                    <a:pt x="1024" y="381"/>
                  </a:cubicBezTo>
                  <a:cubicBezTo>
                    <a:pt x="1024" y="501"/>
                    <a:pt x="1024" y="501"/>
                    <a:pt x="1024" y="501"/>
                  </a:cubicBezTo>
                  <a:cubicBezTo>
                    <a:pt x="1024" y="514"/>
                    <a:pt x="1013" y="525"/>
                    <a:pt x="1000" y="525"/>
                  </a:cubicBezTo>
                  <a:cubicBezTo>
                    <a:pt x="987" y="525"/>
                    <a:pt x="976" y="514"/>
                    <a:pt x="976" y="501"/>
                  </a:cubicBezTo>
                  <a:cubicBezTo>
                    <a:pt x="976" y="381"/>
                    <a:pt x="976" y="381"/>
                    <a:pt x="976" y="381"/>
                  </a:cubicBezTo>
                  <a:close/>
                  <a:moveTo>
                    <a:pt x="904" y="381"/>
                  </a:moveTo>
                  <a:cubicBezTo>
                    <a:pt x="904" y="368"/>
                    <a:pt x="915" y="357"/>
                    <a:pt x="928" y="357"/>
                  </a:cubicBezTo>
                  <a:cubicBezTo>
                    <a:pt x="941" y="357"/>
                    <a:pt x="952" y="368"/>
                    <a:pt x="952" y="381"/>
                  </a:cubicBezTo>
                  <a:cubicBezTo>
                    <a:pt x="952" y="501"/>
                    <a:pt x="952" y="501"/>
                    <a:pt x="952" y="501"/>
                  </a:cubicBezTo>
                  <a:cubicBezTo>
                    <a:pt x="952" y="514"/>
                    <a:pt x="941" y="525"/>
                    <a:pt x="928" y="525"/>
                  </a:cubicBezTo>
                  <a:cubicBezTo>
                    <a:pt x="915" y="525"/>
                    <a:pt x="904" y="514"/>
                    <a:pt x="904" y="501"/>
                  </a:cubicBezTo>
                  <a:cubicBezTo>
                    <a:pt x="904" y="381"/>
                    <a:pt x="904" y="381"/>
                    <a:pt x="904"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3" name="Freeform 19">
              <a:extLst>
                <a:ext uri="{FF2B5EF4-FFF2-40B4-BE49-F238E27FC236}">
                  <a16:creationId xmlns:a16="http://schemas.microsoft.com/office/drawing/2014/main" id="{A53F8E0D-0B46-40B4-87F4-29509C79560B}"/>
                </a:ext>
              </a:extLst>
            </p:cNvPr>
            <p:cNvSpPr>
              <a:spLocks/>
            </p:cNvSpPr>
            <p:nvPr/>
          </p:nvSpPr>
          <p:spPr bwMode="auto">
            <a:xfrm>
              <a:off x="4707197" y="3445943"/>
              <a:ext cx="369888" cy="369888"/>
            </a:xfrm>
            <a:custGeom>
              <a:avLst/>
              <a:gdLst>
                <a:gd name="T0" fmla="*/ 34 w 233"/>
                <a:gd name="T1" fmla="*/ 0 h 233"/>
                <a:gd name="T2" fmla="*/ 117 w 233"/>
                <a:gd name="T3" fmla="*/ 82 h 233"/>
                <a:gd name="T4" fmla="*/ 199 w 233"/>
                <a:gd name="T5" fmla="*/ 0 h 233"/>
                <a:gd name="T6" fmla="*/ 233 w 233"/>
                <a:gd name="T7" fmla="*/ 33 h 233"/>
                <a:gd name="T8" fmla="*/ 150 w 233"/>
                <a:gd name="T9" fmla="*/ 116 h 233"/>
                <a:gd name="T10" fmla="*/ 233 w 233"/>
                <a:gd name="T11" fmla="*/ 199 h 233"/>
                <a:gd name="T12" fmla="*/ 199 w 233"/>
                <a:gd name="T13" fmla="*/ 233 h 233"/>
                <a:gd name="T14" fmla="*/ 117 w 233"/>
                <a:gd name="T15" fmla="*/ 150 h 233"/>
                <a:gd name="T16" fmla="*/ 34 w 233"/>
                <a:gd name="T17" fmla="*/ 233 h 233"/>
                <a:gd name="T18" fmla="*/ 0 w 233"/>
                <a:gd name="T19" fmla="*/ 199 h 233"/>
                <a:gd name="T20" fmla="*/ 83 w 233"/>
                <a:gd name="T21" fmla="*/ 116 h 233"/>
                <a:gd name="T22" fmla="*/ 0 w 233"/>
                <a:gd name="T23" fmla="*/ 33 h 233"/>
                <a:gd name="T24" fmla="*/ 34 w 233"/>
                <a:gd name="T25" fmla="*/ 0 h 233"/>
                <a:gd name="T26" fmla="*/ 34 w 233"/>
                <a:gd name="T2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233">
                  <a:moveTo>
                    <a:pt x="34" y="0"/>
                  </a:moveTo>
                  <a:lnTo>
                    <a:pt x="117" y="82"/>
                  </a:lnTo>
                  <a:lnTo>
                    <a:pt x="199" y="0"/>
                  </a:lnTo>
                  <a:lnTo>
                    <a:pt x="233" y="33"/>
                  </a:lnTo>
                  <a:lnTo>
                    <a:pt x="150" y="116"/>
                  </a:lnTo>
                  <a:lnTo>
                    <a:pt x="233" y="199"/>
                  </a:lnTo>
                  <a:lnTo>
                    <a:pt x="199" y="233"/>
                  </a:lnTo>
                  <a:lnTo>
                    <a:pt x="117" y="150"/>
                  </a:lnTo>
                  <a:lnTo>
                    <a:pt x="34" y="233"/>
                  </a:lnTo>
                  <a:lnTo>
                    <a:pt x="0" y="199"/>
                  </a:lnTo>
                  <a:lnTo>
                    <a:pt x="83" y="116"/>
                  </a:lnTo>
                  <a:lnTo>
                    <a:pt x="0" y="33"/>
                  </a:lnTo>
                  <a:lnTo>
                    <a:pt x="34" y="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4" name="Group 47">
            <a:extLst>
              <a:ext uri="{FF2B5EF4-FFF2-40B4-BE49-F238E27FC236}">
                <a16:creationId xmlns:a16="http://schemas.microsoft.com/office/drawing/2014/main" id="{A62880FD-4504-4D96-AD16-AD925A4DC331}"/>
              </a:ext>
            </a:extLst>
          </p:cNvPr>
          <p:cNvGrpSpPr/>
          <p:nvPr/>
        </p:nvGrpSpPr>
        <p:grpSpPr>
          <a:xfrm>
            <a:off x="964305" y="2065802"/>
            <a:ext cx="1009603" cy="1749980"/>
            <a:chOff x="2003425" y="1284289"/>
            <a:chExt cx="452437" cy="784225"/>
          </a:xfrm>
          <a:solidFill>
            <a:schemeClr val="tx1"/>
          </a:solidFill>
        </p:grpSpPr>
        <p:sp>
          <p:nvSpPr>
            <p:cNvPr id="35" name="Freeform 110">
              <a:extLst>
                <a:ext uri="{FF2B5EF4-FFF2-40B4-BE49-F238E27FC236}">
                  <a16:creationId xmlns:a16="http://schemas.microsoft.com/office/drawing/2014/main" id="{9D43FBD0-C5F0-46FF-9BCD-3C9636C83280}"/>
                </a:ext>
              </a:extLst>
            </p:cNvPr>
            <p:cNvSpPr>
              <a:spLocks noEditPoints="1"/>
            </p:cNvSpPr>
            <p:nvPr/>
          </p:nvSpPr>
          <p:spPr bwMode="auto">
            <a:xfrm>
              <a:off x="2003425" y="1284289"/>
              <a:ext cx="452437" cy="784225"/>
            </a:xfrm>
            <a:custGeom>
              <a:avLst/>
              <a:gdLst>
                <a:gd name="T0" fmla="*/ 44 w 121"/>
                <a:gd name="T1" fmla="*/ 0 h 209"/>
                <a:gd name="T2" fmla="*/ 35 w 121"/>
                <a:gd name="T3" fmla="*/ 40 h 209"/>
                <a:gd name="T4" fmla="*/ 77 w 121"/>
                <a:gd name="T5" fmla="*/ 49 h 209"/>
                <a:gd name="T6" fmla="*/ 86 w 121"/>
                <a:gd name="T7" fmla="*/ 9 h 209"/>
                <a:gd name="T8" fmla="*/ 68 w 121"/>
                <a:gd name="T9" fmla="*/ 41 h 209"/>
                <a:gd name="T10" fmla="*/ 51 w 121"/>
                <a:gd name="T11" fmla="*/ 38 h 209"/>
                <a:gd name="T12" fmla="*/ 68 w 121"/>
                <a:gd name="T13" fmla="*/ 36 h 209"/>
                <a:gd name="T14" fmla="*/ 68 w 121"/>
                <a:gd name="T15" fmla="*/ 41 h 209"/>
                <a:gd name="T16" fmla="*/ 53 w 121"/>
                <a:gd name="T17" fmla="*/ 27 h 209"/>
                <a:gd name="T18" fmla="*/ 53 w 121"/>
                <a:gd name="T19" fmla="*/ 22 h 209"/>
                <a:gd name="T20" fmla="*/ 70 w 121"/>
                <a:gd name="T21" fmla="*/ 25 h 209"/>
                <a:gd name="T22" fmla="*/ 68 w 121"/>
                <a:gd name="T23" fmla="*/ 14 h 209"/>
                <a:gd name="T24" fmla="*/ 51 w 121"/>
                <a:gd name="T25" fmla="*/ 11 h 209"/>
                <a:gd name="T26" fmla="*/ 68 w 121"/>
                <a:gd name="T27" fmla="*/ 9 h 209"/>
                <a:gd name="T28" fmla="*/ 68 w 121"/>
                <a:gd name="T29" fmla="*/ 14 h 209"/>
                <a:gd name="T30" fmla="*/ 44 w 121"/>
                <a:gd name="T31" fmla="*/ 160 h 209"/>
                <a:gd name="T32" fmla="*/ 35 w 121"/>
                <a:gd name="T33" fmla="*/ 200 h 209"/>
                <a:gd name="T34" fmla="*/ 77 w 121"/>
                <a:gd name="T35" fmla="*/ 209 h 209"/>
                <a:gd name="T36" fmla="*/ 86 w 121"/>
                <a:gd name="T37" fmla="*/ 169 h 209"/>
                <a:gd name="T38" fmla="*/ 68 w 121"/>
                <a:gd name="T39" fmla="*/ 201 h 209"/>
                <a:gd name="T40" fmla="*/ 51 w 121"/>
                <a:gd name="T41" fmla="*/ 198 h 209"/>
                <a:gd name="T42" fmla="*/ 68 w 121"/>
                <a:gd name="T43" fmla="*/ 196 h 209"/>
                <a:gd name="T44" fmla="*/ 68 w 121"/>
                <a:gd name="T45" fmla="*/ 201 h 209"/>
                <a:gd name="T46" fmla="*/ 53 w 121"/>
                <a:gd name="T47" fmla="*/ 187 h 209"/>
                <a:gd name="T48" fmla="*/ 53 w 121"/>
                <a:gd name="T49" fmla="*/ 182 h 209"/>
                <a:gd name="T50" fmla="*/ 70 w 121"/>
                <a:gd name="T51" fmla="*/ 185 h 209"/>
                <a:gd name="T52" fmla="*/ 68 w 121"/>
                <a:gd name="T53" fmla="*/ 174 h 209"/>
                <a:gd name="T54" fmla="*/ 51 w 121"/>
                <a:gd name="T55" fmla="*/ 171 h 209"/>
                <a:gd name="T56" fmla="*/ 68 w 121"/>
                <a:gd name="T57" fmla="*/ 169 h 209"/>
                <a:gd name="T58" fmla="*/ 68 w 121"/>
                <a:gd name="T59" fmla="*/ 174 h 209"/>
                <a:gd name="T60" fmla="*/ 105 w 121"/>
                <a:gd name="T61" fmla="*/ 52 h 209"/>
                <a:gd name="T62" fmla="*/ 105 w 121"/>
                <a:gd name="T63" fmla="*/ 49 h 209"/>
                <a:gd name="T64" fmla="*/ 95 w 121"/>
                <a:gd name="T65" fmla="*/ 49 h 209"/>
                <a:gd name="T66" fmla="*/ 90 w 121"/>
                <a:gd name="T67" fmla="*/ 59 h 209"/>
                <a:gd name="T68" fmla="*/ 26 w 121"/>
                <a:gd name="T69" fmla="*/ 52 h 209"/>
                <a:gd name="T70" fmla="*/ 21 w 121"/>
                <a:gd name="T71" fmla="*/ 45 h 209"/>
                <a:gd name="T72" fmla="*/ 16 w 121"/>
                <a:gd name="T73" fmla="*/ 52 h 209"/>
                <a:gd name="T74" fmla="*/ 10 w 121"/>
                <a:gd name="T75" fmla="*/ 59 h 209"/>
                <a:gd name="T76" fmla="*/ 0 w 121"/>
                <a:gd name="T77" fmla="*/ 137 h 209"/>
                <a:gd name="T78" fmla="*/ 16 w 121"/>
                <a:gd name="T79" fmla="*/ 157 h 209"/>
                <a:gd name="T80" fmla="*/ 16 w 121"/>
                <a:gd name="T81" fmla="*/ 159 h 209"/>
                <a:gd name="T82" fmla="*/ 26 w 121"/>
                <a:gd name="T83" fmla="*/ 159 h 209"/>
                <a:gd name="T84" fmla="*/ 31 w 121"/>
                <a:gd name="T85" fmla="*/ 151 h 209"/>
                <a:gd name="T86" fmla="*/ 90 w 121"/>
                <a:gd name="T87" fmla="*/ 151 h 209"/>
                <a:gd name="T88" fmla="*/ 95 w 121"/>
                <a:gd name="T89" fmla="*/ 159 h 209"/>
                <a:gd name="T90" fmla="*/ 105 w 121"/>
                <a:gd name="T91" fmla="*/ 159 h 209"/>
                <a:gd name="T92" fmla="*/ 105 w 121"/>
                <a:gd name="T93" fmla="*/ 157 h 209"/>
                <a:gd name="T94" fmla="*/ 121 w 121"/>
                <a:gd name="T95" fmla="*/ 137 h 209"/>
                <a:gd name="T96" fmla="*/ 110 w 121"/>
                <a:gd name="T97" fmla="*/ 59 h 209"/>
                <a:gd name="T98" fmla="*/ 107 w 121"/>
                <a:gd name="T99" fmla="*/ 141 h 209"/>
                <a:gd name="T100" fmla="*/ 10 w 121"/>
                <a:gd name="T101" fmla="*/ 137 h 209"/>
                <a:gd name="T102" fmla="*/ 14 w 121"/>
                <a:gd name="T103" fmla="*/ 68 h 209"/>
                <a:gd name="T104" fmla="*/ 111 w 121"/>
                <a:gd name="T105" fmla="*/ 7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1" h="209">
                  <a:moveTo>
                    <a:pt x="77" y="0"/>
                  </a:moveTo>
                  <a:cubicBezTo>
                    <a:pt x="44" y="0"/>
                    <a:pt x="44" y="0"/>
                    <a:pt x="44" y="0"/>
                  </a:cubicBezTo>
                  <a:cubicBezTo>
                    <a:pt x="39" y="0"/>
                    <a:pt x="35" y="4"/>
                    <a:pt x="35" y="9"/>
                  </a:cubicBezTo>
                  <a:cubicBezTo>
                    <a:pt x="35" y="40"/>
                    <a:pt x="35" y="40"/>
                    <a:pt x="35" y="40"/>
                  </a:cubicBezTo>
                  <a:cubicBezTo>
                    <a:pt x="35" y="45"/>
                    <a:pt x="39" y="49"/>
                    <a:pt x="44" y="49"/>
                  </a:cubicBezTo>
                  <a:cubicBezTo>
                    <a:pt x="77" y="49"/>
                    <a:pt x="77" y="49"/>
                    <a:pt x="77" y="49"/>
                  </a:cubicBezTo>
                  <a:cubicBezTo>
                    <a:pt x="82" y="49"/>
                    <a:pt x="86" y="45"/>
                    <a:pt x="86" y="40"/>
                  </a:cubicBezTo>
                  <a:cubicBezTo>
                    <a:pt x="86" y="9"/>
                    <a:pt x="86" y="9"/>
                    <a:pt x="86" y="9"/>
                  </a:cubicBezTo>
                  <a:cubicBezTo>
                    <a:pt x="86" y="4"/>
                    <a:pt x="82" y="0"/>
                    <a:pt x="77" y="0"/>
                  </a:cubicBezTo>
                  <a:moveTo>
                    <a:pt x="68" y="41"/>
                  </a:moveTo>
                  <a:cubicBezTo>
                    <a:pt x="53" y="41"/>
                    <a:pt x="53" y="41"/>
                    <a:pt x="53" y="41"/>
                  </a:cubicBezTo>
                  <a:cubicBezTo>
                    <a:pt x="52" y="41"/>
                    <a:pt x="51" y="40"/>
                    <a:pt x="51" y="38"/>
                  </a:cubicBezTo>
                  <a:cubicBezTo>
                    <a:pt x="51" y="37"/>
                    <a:pt x="52" y="36"/>
                    <a:pt x="53" y="36"/>
                  </a:cubicBezTo>
                  <a:cubicBezTo>
                    <a:pt x="68" y="36"/>
                    <a:pt x="68" y="36"/>
                    <a:pt x="68" y="36"/>
                  </a:cubicBezTo>
                  <a:cubicBezTo>
                    <a:pt x="69" y="36"/>
                    <a:pt x="70" y="37"/>
                    <a:pt x="70" y="38"/>
                  </a:cubicBezTo>
                  <a:cubicBezTo>
                    <a:pt x="70" y="40"/>
                    <a:pt x="69" y="41"/>
                    <a:pt x="68" y="41"/>
                  </a:cubicBezTo>
                  <a:moveTo>
                    <a:pt x="68" y="27"/>
                  </a:moveTo>
                  <a:cubicBezTo>
                    <a:pt x="53" y="27"/>
                    <a:pt x="53" y="27"/>
                    <a:pt x="53" y="27"/>
                  </a:cubicBezTo>
                  <a:cubicBezTo>
                    <a:pt x="52" y="27"/>
                    <a:pt x="51" y="26"/>
                    <a:pt x="51" y="25"/>
                  </a:cubicBezTo>
                  <a:cubicBezTo>
                    <a:pt x="51" y="23"/>
                    <a:pt x="52" y="22"/>
                    <a:pt x="53" y="22"/>
                  </a:cubicBezTo>
                  <a:cubicBezTo>
                    <a:pt x="68" y="22"/>
                    <a:pt x="68" y="22"/>
                    <a:pt x="68" y="22"/>
                  </a:cubicBezTo>
                  <a:cubicBezTo>
                    <a:pt x="69" y="22"/>
                    <a:pt x="70" y="23"/>
                    <a:pt x="70" y="25"/>
                  </a:cubicBezTo>
                  <a:cubicBezTo>
                    <a:pt x="70" y="26"/>
                    <a:pt x="69" y="27"/>
                    <a:pt x="68" y="27"/>
                  </a:cubicBezTo>
                  <a:moveTo>
                    <a:pt x="68" y="14"/>
                  </a:moveTo>
                  <a:cubicBezTo>
                    <a:pt x="53" y="14"/>
                    <a:pt x="53" y="14"/>
                    <a:pt x="53" y="14"/>
                  </a:cubicBezTo>
                  <a:cubicBezTo>
                    <a:pt x="52" y="14"/>
                    <a:pt x="51" y="13"/>
                    <a:pt x="51" y="11"/>
                  </a:cubicBezTo>
                  <a:cubicBezTo>
                    <a:pt x="51" y="10"/>
                    <a:pt x="52" y="9"/>
                    <a:pt x="53" y="9"/>
                  </a:cubicBezTo>
                  <a:cubicBezTo>
                    <a:pt x="68" y="9"/>
                    <a:pt x="68" y="9"/>
                    <a:pt x="68" y="9"/>
                  </a:cubicBezTo>
                  <a:cubicBezTo>
                    <a:pt x="69" y="9"/>
                    <a:pt x="70" y="10"/>
                    <a:pt x="70" y="11"/>
                  </a:cubicBezTo>
                  <a:cubicBezTo>
                    <a:pt x="70" y="13"/>
                    <a:pt x="69" y="14"/>
                    <a:pt x="68" y="14"/>
                  </a:cubicBezTo>
                  <a:moveTo>
                    <a:pt x="77" y="160"/>
                  </a:moveTo>
                  <a:cubicBezTo>
                    <a:pt x="44" y="160"/>
                    <a:pt x="44" y="160"/>
                    <a:pt x="44" y="160"/>
                  </a:cubicBezTo>
                  <a:cubicBezTo>
                    <a:pt x="39" y="160"/>
                    <a:pt x="35" y="164"/>
                    <a:pt x="35" y="169"/>
                  </a:cubicBezTo>
                  <a:cubicBezTo>
                    <a:pt x="35" y="200"/>
                    <a:pt x="35" y="200"/>
                    <a:pt x="35" y="200"/>
                  </a:cubicBezTo>
                  <a:cubicBezTo>
                    <a:pt x="35" y="205"/>
                    <a:pt x="39" y="209"/>
                    <a:pt x="44" y="209"/>
                  </a:cubicBezTo>
                  <a:cubicBezTo>
                    <a:pt x="77" y="209"/>
                    <a:pt x="77" y="209"/>
                    <a:pt x="77" y="209"/>
                  </a:cubicBezTo>
                  <a:cubicBezTo>
                    <a:pt x="82" y="209"/>
                    <a:pt x="86" y="205"/>
                    <a:pt x="86" y="200"/>
                  </a:cubicBezTo>
                  <a:cubicBezTo>
                    <a:pt x="86" y="169"/>
                    <a:pt x="86" y="169"/>
                    <a:pt x="86" y="169"/>
                  </a:cubicBezTo>
                  <a:cubicBezTo>
                    <a:pt x="86" y="164"/>
                    <a:pt x="82" y="160"/>
                    <a:pt x="77" y="160"/>
                  </a:cubicBezTo>
                  <a:moveTo>
                    <a:pt x="68" y="201"/>
                  </a:moveTo>
                  <a:cubicBezTo>
                    <a:pt x="53" y="201"/>
                    <a:pt x="53" y="201"/>
                    <a:pt x="53" y="201"/>
                  </a:cubicBezTo>
                  <a:cubicBezTo>
                    <a:pt x="52" y="201"/>
                    <a:pt x="51" y="199"/>
                    <a:pt x="51" y="198"/>
                  </a:cubicBezTo>
                  <a:cubicBezTo>
                    <a:pt x="51" y="197"/>
                    <a:pt x="52" y="196"/>
                    <a:pt x="53" y="196"/>
                  </a:cubicBezTo>
                  <a:cubicBezTo>
                    <a:pt x="68" y="196"/>
                    <a:pt x="68" y="196"/>
                    <a:pt x="68" y="196"/>
                  </a:cubicBezTo>
                  <a:cubicBezTo>
                    <a:pt x="69" y="196"/>
                    <a:pt x="70" y="197"/>
                    <a:pt x="70" y="198"/>
                  </a:cubicBezTo>
                  <a:cubicBezTo>
                    <a:pt x="70" y="199"/>
                    <a:pt x="69" y="201"/>
                    <a:pt x="68" y="201"/>
                  </a:cubicBezTo>
                  <a:moveTo>
                    <a:pt x="68" y="187"/>
                  </a:moveTo>
                  <a:cubicBezTo>
                    <a:pt x="53" y="187"/>
                    <a:pt x="53" y="187"/>
                    <a:pt x="53" y="187"/>
                  </a:cubicBezTo>
                  <a:cubicBezTo>
                    <a:pt x="52" y="187"/>
                    <a:pt x="51" y="186"/>
                    <a:pt x="51" y="185"/>
                  </a:cubicBezTo>
                  <a:cubicBezTo>
                    <a:pt x="51" y="183"/>
                    <a:pt x="52" y="182"/>
                    <a:pt x="53" y="182"/>
                  </a:cubicBezTo>
                  <a:cubicBezTo>
                    <a:pt x="68" y="182"/>
                    <a:pt x="68" y="182"/>
                    <a:pt x="68" y="182"/>
                  </a:cubicBezTo>
                  <a:cubicBezTo>
                    <a:pt x="69" y="182"/>
                    <a:pt x="70" y="183"/>
                    <a:pt x="70" y="185"/>
                  </a:cubicBezTo>
                  <a:cubicBezTo>
                    <a:pt x="70" y="186"/>
                    <a:pt x="69" y="187"/>
                    <a:pt x="68" y="187"/>
                  </a:cubicBezTo>
                  <a:moveTo>
                    <a:pt x="68" y="174"/>
                  </a:moveTo>
                  <a:cubicBezTo>
                    <a:pt x="53" y="174"/>
                    <a:pt x="53" y="174"/>
                    <a:pt x="53" y="174"/>
                  </a:cubicBezTo>
                  <a:cubicBezTo>
                    <a:pt x="52" y="174"/>
                    <a:pt x="51" y="173"/>
                    <a:pt x="51" y="171"/>
                  </a:cubicBezTo>
                  <a:cubicBezTo>
                    <a:pt x="51" y="170"/>
                    <a:pt x="52" y="169"/>
                    <a:pt x="53" y="169"/>
                  </a:cubicBezTo>
                  <a:cubicBezTo>
                    <a:pt x="68" y="169"/>
                    <a:pt x="68" y="169"/>
                    <a:pt x="68" y="169"/>
                  </a:cubicBezTo>
                  <a:cubicBezTo>
                    <a:pt x="69" y="169"/>
                    <a:pt x="70" y="170"/>
                    <a:pt x="70" y="171"/>
                  </a:cubicBezTo>
                  <a:cubicBezTo>
                    <a:pt x="70" y="173"/>
                    <a:pt x="69" y="174"/>
                    <a:pt x="68" y="174"/>
                  </a:cubicBezTo>
                  <a:moveTo>
                    <a:pt x="110" y="59"/>
                  </a:moveTo>
                  <a:cubicBezTo>
                    <a:pt x="107" y="58"/>
                    <a:pt x="105" y="55"/>
                    <a:pt x="105" y="52"/>
                  </a:cubicBezTo>
                  <a:cubicBezTo>
                    <a:pt x="105" y="52"/>
                    <a:pt x="105" y="52"/>
                    <a:pt x="105" y="52"/>
                  </a:cubicBezTo>
                  <a:cubicBezTo>
                    <a:pt x="105" y="49"/>
                    <a:pt x="105" y="49"/>
                    <a:pt x="105" y="49"/>
                  </a:cubicBezTo>
                  <a:cubicBezTo>
                    <a:pt x="105" y="47"/>
                    <a:pt x="103" y="45"/>
                    <a:pt x="100" y="45"/>
                  </a:cubicBezTo>
                  <a:cubicBezTo>
                    <a:pt x="97" y="45"/>
                    <a:pt x="95" y="47"/>
                    <a:pt x="95" y="49"/>
                  </a:cubicBezTo>
                  <a:cubicBezTo>
                    <a:pt x="95" y="52"/>
                    <a:pt x="95" y="52"/>
                    <a:pt x="95" y="52"/>
                  </a:cubicBezTo>
                  <a:cubicBezTo>
                    <a:pt x="95" y="56"/>
                    <a:pt x="93" y="59"/>
                    <a:pt x="90" y="59"/>
                  </a:cubicBezTo>
                  <a:cubicBezTo>
                    <a:pt x="31" y="59"/>
                    <a:pt x="31" y="59"/>
                    <a:pt x="31" y="59"/>
                  </a:cubicBezTo>
                  <a:cubicBezTo>
                    <a:pt x="28" y="59"/>
                    <a:pt x="26" y="56"/>
                    <a:pt x="26" y="52"/>
                  </a:cubicBezTo>
                  <a:cubicBezTo>
                    <a:pt x="26" y="49"/>
                    <a:pt x="26" y="49"/>
                    <a:pt x="26" y="49"/>
                  </a:cubicBezTo>
                  <a:cubicBezTo>
                    <a:pt x="26" y="47"/>
                    <a:pt x="24" y="45"/>
                    <a:pt x="21" y="45"/>
                  </a:cubicBezTo>
                  <a:cubicBezTo>
                    <a:pt x="18" y="45"/>
                    <a:pt x="16" y="47"/>
                    <a:pt x="16" y="49"/>
                  </a:cubicBezTo>
                  <a:cubicBezTo>
                    <a:pt x="16" y="52"/>
                    <a:pt x="16" y="52"/>
                    <a:pt x="16" y="52"/>
                  </a:cubicBezTo>
                  <a:cubicBezTo>
                    <a:pt x="16" y="52"/>
                    <a:pt x="16" y="52"/>
                    <a:pt x="16" y="52"/>
                  </a:cubicBezTo>
                  <a:cubicBezTo>
                    <a:pt x="16" y="55"/>
                    <a:pt x="14" y="58"/>
                    <a:pt x="10" y="59"/>
                  </a:cubicBezTo>
                  <a:cubicBezTo>
                    <a:pt x="5" y="61"/>
                    <a:pt x="0" y="66"/>
                    <a:pt x="0" y="72"/>
                  </a:cubicBezTo>
                  <a:cubicBezTo>
                    <a:pt x="0" y="137"/>
                    <a:pt x="0" y="137"/>
                    <a:pt x="0" y="137"/>
                  </a:cubicBezTo>
                  <a:cubicBezTo>
                    <a:pt x="0" y="143"/>
                    <a:pt x="5" y="149"/>
                    <a:pt x="11" y="150"/>
                  </a:cubicBezTo>
                  <a:cubicBezTo>
                    <a:pt x="14" y="151"/>
                    <a:pt x="16" y="154"/>
                    <a:pt x="16" y="157"/>
                  </a:cubicBezTo>
                  <a:cubicBezTo>
                    <a:pt x="16" y="157"/>
                    <a:pt x="16" y="157"/>
                    <a:pt x="16" y="157"/>
                  </a:cubicBezTo>
                  <a:cubicBezTo>
                    <a:pt x="16" y="159"/>
                    <a:pt x="16" y="159"/>
                    <a:pt x="16" y="159"/>
                  </a:cubicBezTo>
                  <a:cubicBezTo>
                    <a:pt x="16" y="162"/>
                    <a:pt x="18" y="164"/>
                    <a:pt x="21" y="164"/>
                  </a:cubicBezTo>
                  <a:cubicBezTo>
                    <a:pt x="24" y="164"/>
                    <a:pt x="26" y="162"/>
                    <a:pt x="26" y="159"/>
                  </a:cubicBezTo>
                  <a:cubicBezTo>
                    <a:pt x="26" y="157"/>
                    <a:pt x="26" y="157"/>
                    <a:pt x="26" y="157"/>
                  </a:cubicBezTo>
                  <a:cubicBezTo>
                    <a:pt x="26" y="154"/>
                    <a:pt x="28" y="151"/>
                    <a:pt x="31" y="151"/>
                  </a:cubicBezTo>
                  <a:cubicBezTo>
                    <a:pt x="90" y="151"/>
                    <a:pt x="90" y="151"/>
                    <a:pt x="90" y="151"/>
                  </a:cubicBezTo>
                  <a:cubicBezTo>
                    <a:pt x="90" y="151"/>
                    <a:pt x="90" y="151"/>
                    <a:pt x="90" y="151"/>
                  </a:cubicBezTo>
                  <a:cubicBezTo>
                    <a:pt x="93" y="151"/>
                    <a:pt x="95" y="154"/>
                    <a:pt x="95" y="157"/>
                  </a:cubicBezTo>
                  <a:cubicBezTo>
                    <a:pt x="95" y="159"/>
                    <a:pt x="95" y="159"/>
                    <a:pt x="95" y="159"/>
                  </a:cubicBezTo>
                  <a:cubicBezTo>
                    <a:pt x="95" y="162"/>
                    <a:pt x="97" y="164"/>
                    <a:pt x="100" y="164"/>
                  </a:cubicBezTo>
                  <a:cubicBezTo>
                    <a:pt x="103" y="164"/>
                    <a:pt x="105" y="162"/>
                    <a:pt x="105" y="159"/>
                  </a:cubicBezTo>
                  <a:cubicBezTo>
                    <a:pt x="105" y="157"/>
                    <a:pt x="105" y="157"/>
                    <a:pt x="105" y="157"/>
                  </a:cubicBezTo>
                  <a:cubicBezTo>
                    <a:pt x="105" y="157"/>
                    <a:pt x="105" y="157"/>
                    <a:pt x="105" y="157"/>
                  </a:cubicBezTo>
                  <a:cubicBezTo>
                    <a:pt x="105" y="154"/>
                    <a:pt x="107" y="151"/>
                    <a:pt x="110" y="150"/>
                  </a:cubicBezTo>
                  <a:cubicBezTo>
                    <a:pt x="116" y="149"/>
                    <a:pt x="121" y="144"/>
                    <a:pt x="121" y="137"/>
                  </a:cubicBezTo>
                  <a:cubicBezTo>
                    <a:pt x="121" y="72"/>
                    <a:pt x="121" y="72"/>
                    <a:pt x="121" y="72"/>
                  </a:cubicBezTo>
                  <a:cubicBezTo>
                    <a:pt x="121" y="66"/>
                    <a:pt x="116" y="60"/>
                    <a:pt x="110" y="59"/>
                  </a:cubicBezTo>
                  <a:moveTo>
                    <a:pt x="111" y="137"/>
                  </a:moveTo>
                  <a:cubicBezTo>
                    <a:pt x="111" y="139"/>
                    <a:pt x="110" y="141"/>
                    <a:pt x="107" y="141"/>
                  </a:cubicBezTo>
                  <a:cubicBezTo>
                    <a:pt x="14" y="141"/>
                    <a:pt x="14" y="141"/>
                    <a:pt x="14" y="141"/>
                  </a:cubicBezTo>
                  <a:cubicBezTo>
                    <a:pt x="12" y="141"/>
                    <a:pt x="10" y="139"/>
                    <a:pt x="10" y="137"/>
                  </a:cubicBezTo>
                  <a:cubicBezTo>
                    <a:pt x="10" y="72"/>
                    <a:pt x="10" y="72"/>
                    <a:pt x="10" y="72"/>
                  </a:cubicBezTo>
                  <a:cubicBezTo>
                    <a:pt x="10" y="70"/>
                    <a:pt x="12" y="68"/>
                    <a:pt x="14" y="68"/>
                  </a:cubicBezTo>
                  <a:cubicBezTo>
                    <a:pt x="107" y="68"/>
                    <a:pt x="107" y="68"/>
                    <a:pt x="107" y="68"/>
                  </a:cubicBezTo>
                  <a:cubicBezTo>
                    <a:pt x="110" y="68"/>
                    <a:pt x="111" y="70"/>
                    <a:pt x="111" y="72"/>
                  </a:cubicBezTo>
                  <a:lnTo>
                    <a:pt x="111"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6" name="Oval 111">
              <a:extLst>
                <a:ext uri="{FF2B5EF4-FFF2-40B4-BE49-F238E27FC236}">
                  <a16:creationId xmlns:a16="http://schemas.microsoft.com/office/drawing/2014/main" id="{CA524508-D1DC-4694-BAD5-0FF01B8FDF05}"/>
                </a:ext>
              </a:extLst>
            </p:cNvPr>
            <p:cNvSpPr>
              <a:spLocks noChangeArrowheads="1"/>
            </p:cNvSpPr>
            <p:nvPr/>
          </p:nvSpPr>
          <p:spPr bwMode="auto">
            <a:xfrm>
              <a:off x="2073275" y="1584326"/>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Oval 112">
              <a:extLst>
                <a:ext uri="{FF2B5EF4-FFF2-40B4-BE49-F238E27FC236}">
                  <a16:creationId xmlns:a16="http://schemas.microsoft.com/office/drawing/2014/main" id="{C389851F-B81C-4F67-919D-0C012B620945}"/>
                </a:ext>
              </a:extLst>
            </p:cNvPr>
            <p:cNvSpPr>
              <a:spLocks noChangeArrowheads="1"/>
            </p:cNvSpPr>
            <p:nvPr/>
          </p:nvSpPr>
          <p:spPr bwMode="auto">
            <a:xfrm>
              <a:off x="2201863" y="1584326"/>
              <a:ext cx="55562"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8" name="Oval 113">
              <a:extLst>
                <a:ext uri="{FF2B5EF4-FFF2-40B4-BE49-F238E27FC236}">
                  <a16:creationId xmlns:a16="http://schemas.microsoft.com/office/drawing/2014/main" id="{008FC1CD-5FF6-4CB6-8609-A542025ED0FA}"/>
                </a:ext>
              </a:extLst>
            </p:cNvPr>
            <p:cNvSpPr>
              <a:spLocks noChangeArrowheads="1"/>
            </p:cNvSpPr>
            <p:nvPr/>
          </p:nvSpPr>
          <p:spPr bwMode="auto">
            <a:xfrm>
              <a:off x="2328863" y="1584326"/>
              <a:ext cx="55562"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9" name="Oval 114">
              <a:extLst>
                <a:ext uri="{FF2B5EF4-FFF2-40B4-BE49-F238E27FC236}">
                  <a16:creationId xmlns:a16="http://schemas.microsoft.com/office/drawing/2014/main" id="{38B68D98-E40E-428E-98D5-716A921422C8}"/>
                </a:ext>
              </a:extLst>
            </p:cNvPr>
            <p:cNvSpPr>
              <a:spLocks noChangeArrowheads="1"/>
            </p:cNvSpPr>
            <p:nvPr/>
          </p:nvSpPr>
          <p:spPr bwMode="auto">
            <a:xfrm>
              <a:off x="2073275" y="1716089"/>
              <a:ext cx="57150"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Oval 115">
              <a:extLst>
                <a:ext uri="{FF2B5EF4-FFF2-40B4-BE49-F238E27FC236}">
                  <a16:creationId xmlns:a16="http://schemas.microsoft.com/office/drawing/2014/main" id="{4F951680-2DC8-4488-A2A6-0FF1DF63EE39}"/>
                </a:ext>
              </a:extLst>
            </p:cNvPr>
            <p:cNvSpPr>
              <a:spLocks noChangeArrowheads="1"/>
            </p:cNvSpPr>
            <p:nvPr/>
          </p:nvSpPr>
          <p:spPr bwMode="auto">
            <a:xfrm>
              <a:off x="2201863" y="1716089"/>
              <a:ext cx="55562"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1" name="Equal 54">
            <a:extLst>
              <a:ext uri="{FF2B5EF4-FFF2-40B4-BE49-F238E27FC236}">
                <a16:creationId xmlns:a16="http://schemas.microsoft.com/office/drawing/2014/main" id="{651F2D63-37C7-4AC6-862C-E0E7223A6426}"/>
              </a:ext>
            </a:extLst>
          </p:cNvPr>
          <p:cNvSpPr/>
          <p:nvPr/>
        </p:nvSpPr>
        <p:spPr>
          <a:xfrm>
            <a:off x="9604591" y="2773753"/>
            <a:ext cx="334079" cy="334079"/>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solidFill>
                <a:prstClr val="white"/>
              </a:solidFill>
            </a:endParaRPr>
          </a:p>
        </p:txBody>
      </p:sp>
      <p:sp>
        <p:nvSpPr>
          <p:cNvPr id="42" name="Freeform 16">
            <a:extLst>
              <a:ext uri="{FF2B5EF4-FFF2-40B4-BE49-F238E27FC236}">
                <a16:creationId xmlns:a16="http://schemas.microsoft.com/office/drawing/2014/main" id="{110A176D-1734-4C24-AB3F-200D1CAA49E0}"/>
              </a:ext>
            </a:extLst>
          </p:cNvPr>
          <p:cNvSpPr>
            <a:spLocks noEditPoints="1"/>
          </p:cNvSpPr>
          <p:nvPr/>
        </p:nvSpPr>
        <p:spPr bwMode="auto">
          <a:xfrm>
            <a:off x="10129183" y="2189004"/>
            <a:ext cx="1066277" cy="1478757"/>
          </a:xfrm>
          <a:custGeom>
            <a:avLst/>
            <a:gdLst>
              <a:gd name="T0" fmla="*/ 0 w 161"/>
              <a:gd name="T1" fmla="*/ 218 h 223"/>
              <a:gd name="T2" fmla="*/ 6 w 161"/>
              <a:gd name="T3" fmla="*/ 223 h 223"/>
              <a:gd name="T4" fmla="*/ 156 w 161"/>
              <a:gd name="T5" fmla="*/ 223 h 223"/>
              <a:gd name="T6" fmla="*/ 161 w 161"/>
              <a:gd name="T7" fmla="*/ 186 h 223"/>
              <a:gd name="T8" fmla="*/ 161 w 161"/>
              <a:gd name="T9" fmla="*/ 178 h 223"/>
              <a:gd name="T10" fmla="*/ 142 w 161"/>
              <a:gd name="T11" fmla="*/ 147 h 223"/>
              <a:gd name="T12" fmla="*/ 134 w 161"/>
              <a:gd name="T13" fmla="*/ 83 h 223"/>
              <a:gd name="T14" fmla="*/ 131 w 161"/>
              <a:gd name="T15" fmla="*/ 36 h 223"/>
              <a:gd name="T16" fmla="*/ 71 w 161"/>
              <a:gd name="T17" fmla="*/ 5 h 223"/>
              <a:gd name="T18" fmla="*/ 49 w 161"/>
              <a:gd name="T19" fmla="*/ 29 h 223"/>
              <a:gd name="T20" fmla="*/ 30 w 161"/>
              <a:gd name="T21" fmla="*/ 40 h 223"/>
              <a:gd name="T22" fmla="*/ 26 w 161"/>
              <a:gd name="T23" fmla="*/ 88 h 223"/>
              <a:gd name="T24" fmla="*/ 25 w 161"/>
              <a:gd name="T25" fmla="*/ 145 h 223"/>
              <a:gd name="T26" fmla="*/ 0 w 161"/>
              <a:gd name="T27" fmla="*/ 178 h 223"/>
              <a:gd name="T28" fmla="*/ 48 w 161"/>
              <a:gd name="T29" fmla="*/ 75 h 223"/>
              <a:gd name="T30" fmla="*/ 53 w 161"/>
              <a:gd name="T31" fmla="*/ 86 h 223"/>
              <a:gd name="T32" fmla="*/ 55 w 161"/>
              <a:gd name="T33" fmla="*/ 74 h 223"/>
              <a:gd name="T34" fmla="*/ 53 w 161"/>
              <a:gd name="T35" fmla="*/ 61 h 223"/>
              <a:gd name="T36" fmla="*/ 106 w 161"/>
              <a:gd name="T37" fmla="*/ 55 h 223"/>
              <a:gd name="T38" fmla="*/ 108 w 161"/>
              <a:gd name="T39" fmla="*/ 72 h 223"/>
              <a:gd name="T40" fmla="*/ 110 w 161"/>
              <a:gd name="T41" fmla="*/ 81 h 223"/>
              <a:gd name="T42" fmla="*/ 110 w 161"/>
              <a:gd name="T43" fmla="*/ 78 h 223"/>
              <a:gd name="T44" fmla="*/ 115 w 161"/>
              <a:gd name="T45" fmla="*/ 83 h 223"/>
              <a:gd name="T46" fmla="*/ 111 w 161"/>
              <a:gd name="T47" fmla="*/ 92 h 223"/>
              <a:gd name="T48" fmla="*/ 109 w 161"/>
              <a:gd name="T49" fmla="*/ 94 h 223"/>
              <a:gd name="T50" fmla="*/ 106 w 161"/>
              <a:gd name="T51" fmla="*/ 99 h 223"/>
              <a:gd name="T52" fmla="*/ 81 w 161"/>
              <a:gd name="T53" fmla="*/ 119 h 223"/>
              <a:gd name="T54" fmla="*/ 56 w 161"/>
              <a:gd name="T55" fmla="*/ 99 h 223"/>
              <a:gd name="T56" fmla="*/ 54 w 161"/>
              <a:gd name="T57" fmla="*/ 94 h 223"/>
              <a:gd name="T58" fmla="*/ 54 w 161"/>
              <a:gd name="T59" fmla="*/ 94 h 223"/>
              <a:gd name="T60" fmla="*/ 50 w 161"/>
              <a:gd name="T61" fmla="*/ 92 h 223"/>
              <a:gd name="T62" fmla="*/ 49 w 161"/>
              <a:gd name="T63" fmla="*/ 92 h 223"/>
              <a:gd name="T64" fmla="*/ 46 w 161"/>
              <a:gd name="T65" fmla="*/ 79 h 223"/>
              <a:gd name="T66" fmla="*/ 37 w 161"/>
              <a:gd name="T67" fmla="*/ 149 h 223"/>
              <a:gd name="T68" fmla="*/ 55 w 161"/>
              <a:gd name="T69" fmla="*/ 143 h 223"/>
              <a:gd name="T70" fmla="*/ 56 w 161"/>
              <a:gd name="T71" fmla="*/ 141 h 223"/>
              <a:gd name="T72" fmla="*/ 60 w 161"/>
              <a:gd name="T73" fmla="*/ 134 h 223"/>
              <a:gd name="T74" fmla="*/ 62 w 161"/>
              <a:gd name="T75" fmla="*/ 116 h 223"/>
              <a:gd name="T76" fmla="*/ 81 w 161"/>
              <a:gd name="T77" fmla="*/ 124 h 223"/>
              <a:gd name="T78" fmla="*/ 101 w 161"/>
              <a:gd name="T79" fmla="*/ 115 h 223"/>
              <a:gd name="T80" fmla="*/ 102 w 161"/>
              <a:gd name="T81" fmla="*/ 116 h 223"/>
              <a:gd name="T82" fmla="*/ 105 w 161"/>
              <a:gd name="T83" fmla="*/ 138 h 223"/>
              <a:gd name="T84" fmla="*/ 108 w 161"/>
              <a:gd name="T85" fmla="*/ 142 h 223"/>
              <a:gd name="T86" fmla="*/ 121 w 161"/>
              <a:gd name="T87" fmla="*/ 147 h 223"/>
              <a:gd name="T88" fmla="*/ 123 w 161"/>
              <a:gd name="T89" fmla="*/ 149 h 223"/>
              <a:gd name="T90" fmla="*/ 124 w 161"/>
              <a:gd name="T91" fmla="*/ 177 h 223"/>
              <a:gd name="T92" fmla="*/ 64 w 161"/>
              <a:gd name="T93" fmla="*/ 193 h 223"/>
              <a:gd name="T94" fmla="*/ 37 w 161"/>
              <a:gd name="T95" fmla="*/ 177 h 223"/>
              <a:gd name="T96" fmla="*/ 37 w 161"/>
              <a:gd name="T97" fmla="*/ 14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1" h="223">
                <a:moveTo>
                  <a:pt x="0" y="186"/>
                </a:moveTo>
                <a:cubicBezTo>
                  <a:pt x="0" y="218"/>
                  <a:pt x="0" y="218"/>
                  <a:pt x="0" y="218"/>
                </a:cubicBezTo>
                <a:cubicBezTo>
                  <a:pt x="0" y="221"/>
                  <a:pt x="2" y="223"/>
                  <a:pt x="5" y="223"/>
                </a:cubicBezTo>
                <a:cubicBezTo>
                  <a:pt x="6" y="223"/>
                  <a:pt x="6" y="223"/>
                  <a:pt x="6" y="223"/>
                </a:cubicBezTo>
                <a:cubicBezTo>
                  <a:pt x="155" y="223"/>
                  <a:pt x="155" y="223"/>
                  <a:pt x="155" y="223"/>
                </a:cubicBezTo>
                <a:cubicBezTo>
                  <a:pt x="156" y="223"/>
                  <a:pt x="156" y="223"/>
                  <a:pt x="156" y="223"/>
                </a:cubicBezTo>
                <a:cubicBezTo>
                  <a:pt x="159" y="223"/>
                  <a:pt x="161" y="221"/>
                  <a:pt x="161" y="218"/>
                </a:cubicBezTo>
                <a:cubicBezTo>
                  <a:pt x="161" y="186"/>
                  <a:pt x="161" y="186"/>
                  <a:pt x="161" y="186"/>
                </a:cubicBezTo>
                <a:cubicBezTo>
                  <a:pt x="161" y="186"/>
                  <a:pt x="161" y="186"/>
                  <a:pt x="161" y="186"/>
                </a:cubicBezTo>
                <a:cubicBezTo>
                  <a:pt x="161" y="178"/>
                  <a:pt x="161" y="178"/>
                  <a:pt x="161" y="178"/>
                </a:cubicBezTo>
                <a:cubicBezTo>
                  <a:pt x="161" y="176"/>
                  <a:pt x="161" y="174"/>
                  <a:pt x="160" y="173"/>
                </a:cubicBezTo>
                <a:cubicBezTo>
                  <a:pt x="158" y="159"/>
                  <a:pt x="149" y="151"/>
                  <a:pt x="142" y="147"/>
                </a:cubicBezTo>
                <a:cubicBezTo>
                  <a:pt x="140" y="139"/>
                  <a:pt x="135" y="115"/>
                  <a:pt x="135" y="112"/>
                </a:cubicBezTo>
                <a:cubicBezTo>
                  <a:pt x="133" y="102"/>
                  <a:pt x="133" y="93"/>
                  <a:pt x="134" y="83"/>
                </a:cubicBezTo>
                <a:cubicBezTo>
                  <a:pt x="134" y="73"/>
                  <a:pt x="136" y="63"/>
                  <a:pt x="135" y="54"/>
                </a:cubicBezTo>
                <a:cubicBezTo>
                  <a:pt x="135" y="47"/>
                  <a:pt x="134" y="41"/>
                  <a:pt x="131" y="36"/>
                </a:cubicBezTo>
                <a:cubicBezTo>
                  <a:pt x="126" y="24"/>
                  <a:pt x="118" y="15"/>
                  <a:pt x="109" y="9"/>
                </a:cubicBezTo>
                <a:cubicBezTo>
                  <a:pt x="98" y="2"/>
                  <a:pt x="85" y="0"/>
                  <a:pt x="71" y="5"/>
                </a:cubicBezTo>
                <a:cubicBezTo>
                  <a:pt x="68" y="6"/>
                  <a:pt x="65" y="7"/>
                  <a:pt x="62" y="9"/>
                </a:cubicBezTo>
                <a:cubicBezTo>
                  <a:pt x="56" y="13"/>
                  <a:pt x="51" y="20"/>
                  <a:pt x="49" y="29"/>
                </a:cubicBezTo>
                <a:cubicBezTo>
                  <a:pt x="45" y="28"/>
                  <a:pt x="42" y="28"/>
                  <a:pt x="38" y="31"/>
                </a:cubicBezTo>
                <a:cubicBezTo>
                  <a:pt x="35" y="33"/>
                  <a:pt x="31" y="36"/>
                  <a:pt x="30" y="40"/>
                </a:cubicBezTo>
                <a:cubicBezTo>
                  <a:pt x="26" y="46"/>
                  <a:pt x="25" y="56"/>
                  <a:pt x="25" y="63"/>
                </a:cubicBezTo>
                <a:cubicBezTo>
                  <a:pt x="25" y="72"/>
                  <a:pt x="25" y="79"/>
                  <a:pt x="26" y="88"/>
                </a:cubicBezTo>
                <a:cubicBezTo>
                  <a:pt x="29" y="108"/>
                  <a:pt x="30" y="125"/>
                  <a:pt x="25" y="143"/>
                </a:cubicBezTo>
                <a:cubicBezTo>
                  <a:pt x="25" y="144"/>
                  <a:pt x="25" y="144"/>
                  <a:pt x="25" y="145"/>
                </a:cubicBezTo>
                <a:cubicBezTo>
                  <a:pt x="23" y="146"/>
                  <a:pt x="21" y="146"/>
                  <a:pt x="20" y="146"/>
                </a:cubicBezTo>
                <a:cubicBezTo>
                  <a:pt x="13" y="149"/>
                  <a:pt x="0" y="159"/>
                  <a:pt x="0" y="178"/>
                </a:cubicBezTo>
                <a:cubicBezTo>
                  <a:pt x="0" y="186"/>
                  <a:pt x="0" y="186"/>
                  <a:pt x="0" y="186"/>
                </a:cubicBezTo>
                <a:close/>
                <a:moveTo>
                  <a:pt x="48" y="75"/>
                </a:moveTo>
                <a:cubicBezTo>
                  <a:pt x="50" y="75"/>
                  <a:pt x="50" y="78"/>
                  <a:pt x="50" y="80"/>
                </a:cubicBezTo>
                <a:cubicBezTo>
                  <a:pt x="51" y="82"/>
                  <a:pt x="52" y="84"/>
                  <a:pt x="53" y="86"/>
                </a:cubicBezTo>
                <a:cubicBezTo>
                  <a:pt x="54" y="86"/>
                  <a:pt x="54" y="85"/>
                  <a:pt x="54" y="85"/>
                </a:cubicBezTo>
                <a:cubicBezTo>
                  <a:pt x="53" y="80"/>
                  <a:pt x="55" y="78"/>
                  <a:pt x="55" y="74"/>
                </a:cubicBezTo>
                <a:cubicBezTo>
                  <a:pt x="55" y="73"/>
                  <a:pt x="55" y="72"/>
                  <a:pt x="55" y="72"/>
                </a:cubicBezTo>
                <a:cubicBezTo>
                  <a:pt x="54" y="68"/>
                  <a:pt x="51" y="65"/>
                  <a:pt x="53" y="61"/>
                </a:cubicBezTo>
                <a:cubicBezTo>
                  <a:pt x="54" y="57"/>
                  <a:pt x="63" y="34"/>
                  <a:pt x="78" y="49"/>
                </a:cubicBezTo>
                <a:cubicBezTo>
                  <a:pt x="83" y="53"/>
                  <a:pt x="87" y="54"/>
                  <a:pt x="106" y="55"/>
                </a:cubicBezTo>
                <a:cubicBezTo>
                  <a:pt x="106" y="56"/>
                  <a:pt x="110" y="58"/>
                  <a:pt x="109" y="66"/>
                </a:cubicBezTo>
                <a:cubicBezTo>
                  <a:pt x="109" y="69"/>
                  <a:pt x="109" y="70"/>
                  <a:pt x="108" y="72"/>
                </a:cubicBezTo>
                <a:cubicBezTo>
                  <a:pt x="107" y="75"/>
                  <a:pt x="107" y="79"/>
                  <a:pt x="109" y="82"/>
                </a:cubicBezTo>
                <a:cubicBezTo>
                  <a:pt x="110" y="82"/>
                  <a:pt x="110" y="82"/>
                  <a:pt x="110" y="81"/>
                </a:cubicBezTo>
                <a:cubicBezTo>
                  <a:pt x="110" y="81"/>
                  <a:pt x="110" y="81"/>
                  <a:pt x="110" y="81"/>
                </a:cubicBezTo>
                <a:cubicBezTo>
                  <a:pt x="110" y="80"/>
                  <a:pt x="110" y="78"/>
                  <a:pt x="110" y="78"/>
                </a:cubicBezTo>
                <a:cubicBezTo>
                  <a:pt x="112" y="75"/>
                  <a:pt x="116" y="74"/>
                  <a:pt x="115" y="78"/>
                </a:cubicBezTo>
                <a:cubicBezTo>
                  <a:pt x="115" y="80"/>
                  <a:pt x="115" y="81"/>
                  <a:pt x="115" y="83"/>
                </a:cubicBezTo>
                <a:cubicBezTo>
                  <a:pt x="115" y="85"/>
                  <a:pt x="114" y="88"/>
                  <a:pt x="114" y="91"/>
                </a:cubicBezTo>
                <a:cubicBezTo>
                  <a:pt x="114" y="92"/>
                  <a:pt x="112" y="92"/>
                  <a:pt x="111" y="92"/>
                </a:cubicBezTo>
                <a:cubicBezTo>
                  <a:pt x="110" y="91"/>
                  <a:pt x="109" y="92"/>
                  <a:pt x="109" y="92"/>
                </a:cubicBezTo>
                <a:cubicBezTo>
                  <a:pt x="109" y="94"/>
                  <a:pt x="109" y="94"/>
                  <a:pt x="109" y="94"/>
                </a:cubicBezTo>
                <a:cubicBezTo>
                  <a:pt x="108" y="95"/>
                  <a:pt x="108" y="95"/>
                  <a:pt x="108" y="97"/>
                </a:cubicBezTo>
                <a:cubicBezTo>
                  <a:pt x="107" y="97"/>
                  <a:pt x="107" y="98"/>
                  <a:pt x="106" y="99"/>
                </a:cubicBezTo>
                <a:cubicBezTo>
                  <a:pt x="105" y="100"/>
                  <a:pt x="105" y="101"/>
                  <a:pt x="104" y="102"/>
                </a:cubicBezTo>
                <a:cubicBezTo>
                  <a:pt x="99" y="110"/>
                  <a:pt x="90" y="119"/>
                  <a:pt x="81" y="119"/>
                </a:cubicBezTo>
                <a:cubicBezTo>
                  <a:pt x="73" y="119"/>
                  <a:pt x="65" y="111"/>
                  <a:pt x="60" y="104"/>
                </a:cubicBezTo>
                <a:cubicBezTo>
                  <a:pt x="58" y="103"/>
                  <a:pt x="57" y="101"/>
                  <a:pt x="56" y="99"/>
                </a:cubicBezTo>
                <a:cubicBezTo>
                  <a:pt x="56" y="98"/>
                  <a:pt x="55" y="97"/>
                  <a:pt x="55" y="97"/>
                </a:cubicBezTo>
                <a:cubicBezTo>
                  <a:pt x="54" y="95"/>
                  <a:pt x="54" y="95"/>
                  <a:pt x="54" y="94"/>
                </a:cubicBezTo>
                <a:cubicBezTo>
                  <a:pt x="54" y="94"/>
                  <a:pt x="54" y="94"/>
                  <a:pt x="54" y="94"/>
                </a:cubicBezTo>
                <a:cubicBezTo>
                  <a:pt x="54" y="94"/>
                  <a:pt x="54" y="94"/>
                  <a:pt x="54" y="94"/>
                </a:cubicBezTo>
                <a:cubicBezTo>
                  <a:pt x="53" y="92"/>
                  <a:pt x="52" y="91"/>
                  <a:pt x="51" y="92"/>
                </a:cubicBezTo>
                <a:cubicBezTo>
                  <a:pt x="50" y="92"/>
                  <a:pt x="50" y="92"/>
                  <a:pt x="50" y="92"/>
                </a:cubicBezTo>
                <a:cubicBezTo>
                  <a:pt x="50" y="92"/>
                  <a:pt x="50" y="92"/>
                  <a:pt x="50" y="92"/>
                </a:cubicBezTo>
                <a:cubicBezTo>
                  <a:pt x="49" y="92"/>
                  <a:pt x="49" y="92"/>
                  <a:pt x="49" y="92"/>
                </a:cubicBezTo>
                <a:cubicBezTo>
                  <a:pt x="48" y="92"/>
                  <a:pt x="48" y="91"/>
                  <a:pt x="48" y="90"/>
                </a:cubicBezTo>
                <a:cubicBezTo>
                  <a:pt x="47" y="87"/>
                  <a:pt x="47" y="84"/>
                  <a:pt x="46" y="79"/>
                </a:cubicBezTo>
                <a:cubicBezTo>
                  <a:pt x="46" y="78"/>
                  <a:pt x="46" y="76"/>
                  <a:pt x="48" y="75"/>
                </a:cubicBezTo>
                <a:moveTo>
                  <a:pt x="37" y="149"/>
                </a:moveTo>
                <a:cubicBezTo>
                  <a:pt x="37" y="148"/>
                  <a:pt x="38" y="148"/>
                  <a:pt x="39" y="147"/>
                </a:cubicBezTo>
                <a:cubicBezTo>
                  <a:pt x="55" y="143"/>
                  <a:pt x="55" y="143"/>
                  <a:pt x="55" y="143"/>
                </a:cubicBezTo>
                <a:cubicBezTo>
                  <a:pt x="55" y="142"/>
                  <a:pt x="55" y="142"/>
                  <a:pt x="55" y="142"/>
                </a:cubicBezTo>
                <a:cubicBezTo>
                  <a:pt x="56" y="142"/>
                  <a:pt x="56" y="141"/>
                  <a:pt x="56" y="141"/>
                </a:cubicBezTo>
                <a:cubicBezTo>
                  <a:pt x="57" y="140"/>
                  <a:pt x="58" y="138"/>
                  <a:pt x="59" y="137"/>
                </a:cubicBezTo>
                <a:cubicBezTo>
                  <a:pt x="59" y="136"/>
                  <a:pt x="59" y="135"/>
                  <a:pt x="60" y="134"/>
                </a:cubicBezTo>
                <a:cubicBezTo>
                  <a:pt x="62" y="128"/>
                  <a:pt x="62" y="122"/>
                  <a:pt x="61" y="116"/>
                </a:cubicBezTo>
                <a:cubicBezTo>
                  <a:pt x="61" y="116"/>
                  <a:pt x="62" y="115"/>
                  <a:pt x="62" y="116"/>
                </a:cubicBezTo>
                <a:cubicBezTo>
                  <a:pt x="62" y="116"/>
                  <a:pt x="62" y="116"/>
                  <a:pt x="62" y="116"/>
                </a:cubicBezTo>
                <a:cubicBezTo>
                  <a:pt x="68" y="121"/>
                  <a:pt x="74" y="124"/>
                  <a:pt x="81" y="124"/>
                </a:cubicBezTo>
                <a:cubicBezTo>
                  <a:pt x="88" y="124"/>
                  <a:pt x="95" y="120"/>
                  <a:pt x="101" y="115"/>
                </a:cubicBezTo>
                <a:cubicBezTo>
                  <a:pt x="101" y="115"/>
                  <a:pt x="101" y="115"/>
                  <a:pt x="101" y="115"/>
                </a:cubicBezTo>
                <a:cubicBezTo>
                  <a:pt x="102" y="114"/>
                  <a:pt x="102" y="114"/>
                  <a:pt x="102" y="116"/>
                </a:cubicBezTo>
                <a:cubicBezTo>
                  <a:pt x="102" y="116"/>
                  <a:pt x="102" y="116"/>
                  <a:pt x="102" y="116"/>
                </a:cubicBezTo>
                <a:cubicBezTo>
                  <a:pt x="101" y="122"/>
                  <a:pt x="102" y="129"/>
                  <a:pt x="104" y="134"/>
                </a:cubicBezTo>
                <a:cubicBezTo>
                  <a:pt x="104" y="136"/>
                  <a:pt x="104" y="137"/>
                  <a:pt x="105" y="138"/>
                </a:cubicBezTo>
                <a:cubicBezTo>
                  <a:pt x="106" y="139"/>
                  <a:pt x="107" y="141"/>
                  <a:pt x="108" y="142"/>
                </a:cubicBezTo>
                <a:cubicBezTo>
                  <a:pt x="108" y="142"/>
                  <a:pt x="108" y="142"/>
                  <a:pt x="108" y="142"/>
                </a:cubicBezTo>
                <a:cubicBezTo>
                  <a:pt x="109" y="143"/>
                  <a:pt x="109" y="143"/>
                  <a:pt x="109" y="143"/>
                </a:cubicBezTo>
                <a:cubicBezTo>
                  <a:pt x="121" y="147"/>
                  <a:pt x="121" y="147"/>
                  <a:pt x="121" y="147"/>
                </a:cubicBezTo>
                <a:cubicBezTo>
                  <a:pt x="121" y="147"/>
                  <a:pt x="121" y="147"/>
                  <a:pt x="121" y="147"/>
                </a:cubicBezTo>
                <a:cubicBezTo>
                  <a:pt x="123" y="147"/>
                  <a:pt x="123" y="148"/>
                  <a:pt x="123" y="149"/>
                </a:cubicBezTo>
                <a:cubicBezTo>
                  <a:pt x="126" y="173"/>
                  <a:pt x="126" y="173"/>
                  <a:pt x="126" y="173"/>
                </a:cubicBezTo>
                <a:cubicBezTo>
                  <a:pt x="126" y="175"/>
                  <a:pt x="125" y="176"/>
                  <a:pt x="124" y="177"/>
                </a:cubicBezTo>
                <a:cubicBezTo>
                  <a:pt x="120" y="181"/>
                  <a:pt x="112" y="187"/>
                  <a:pt x="103" y="192"/>
                </a:cubicBezTo>
                <a:cubicBezTo>
                  <a:pt x="84" y="202"/>
                  <a:pt x="76" y="199"/>
                  <a:pt x="64" y="193"/>
                </a:cubicBezTo>
                <a:cubicBezTo>
                  <a:pt x="52" y="189"/>
                  <a:pt x="42" y="181"/>
                  <a:pt x="37" y="177"/>
                </a:cubicBezTo>
                <a:cubicBezTo>
                  <a:pt x="37" y="177"/>
                  <a:pt x="37" y="177"/>
                  <a:pt x="37" y="177"/>
                </a:cubicBezTo>
                <a:cubicBezTo>
                  <a:pt x="35" y="176"/>
                  <a:pt x="35" y="174"/>
                  <a:pt x="35" y="173"/>
                </a:cubicBezTo>
                <a:lnTo>
                  <a:pt x="37" y="14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43" name="Rectangle 7">
            <a:extLst>
              <a:ext uri="{FF2B5EF4-FFF2-40B4-BE49-F238E27FC236}">
                <a16:creationId xmlns:a16="http://schemas.microsoft.com/office/drawing/2014/main" id="{9821F7B5-D253-4F0C-886C-0F7FD5E0CD79}"/>
              </a:ext>
            </a:extLst>
          </p:cNvPr>
          <p:cNvSpPr/>
          <p:nvPr/>
        </p:nvSpPr>
        <p:spPr>
          <a:xfrm>
            <a:off x="9604591" y="3814640"/>
            <a:ext cx="2115461" cy="1569660"/>
          </a:xfrm>
          <a:prstGeom prst="rect">
            <a:avLst/>
          </a:prstGeom>
        </p:spPr>
        <p:txBody>
          <a:bodyPr wrap="square">
            <a:spAutoFit/>
          </a:bodyPr>
          <a:lstStyle/>
          <a:p>
            <a:pPr algn="ctr"/>
            <a:r>
              <a:rPr lang="en-US" sz="2400" dirty="0"/>
              <a:t>Big data supporting Personalized Health </a:t>
            </a:r>
          </a:p>
        </p:txBody>
      </p:sp>
    </p:spTree>
    <p:extLst>
      <p:ext uri="{BB962C8B-B14F-4D97-AF65-F5344CB8AC3E}">
        <p14:creationId xmlns:p14="http://schemas.microsoft.com/office/powerpoint/2010/main" val="2219349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ko-KR" altLang="en-US" dirty="0"/>
              <a:t>제품</a:t>
            </a:r>
          </a:p>
        </p:txBody>
      </p:sp>
      <p:pic>
        <p:nvPicPr>
          <p:cNvPr id="71" name="그림 개체 틀 70" descr="링크">
            <a:extLst>
              <a:ext uri="{FF2B5EF4-FFF2-40B4-BE49-F238E27FC236}">
                <a16:creationId xmlns:a16="http://schemas.microsoft.com/office/drawing/2014/main" id="{E5542F6D-CB05-1E49-9D10-41D51547FB68}"/>
              </a:ext>
            </a:extLst>
          </p:cNvPr>
          <p:cNvPicPr>
            <a:picLocks noGrp="1" noChangeAspect="1"/>
          </p:cNvPicPr>
          <p:nvPr>
            <p:ph type="pic" sz="quarter" idx="32"/>
          </p:nvPr>
        </p:nvPicPr>
        <p:blipFill>
          <a:blip r:embed="rId3">
            <a:extLst>
              <a:ext uri="{96DAC541-7B7A-43D3-8B79-37D633B846F1}">
                <asvg:svgBlip xmlns:asvg="http://schemas.microsoft.com/office/drawing/2016/SVG/main" r:embed="rId4"/>
              </a:ext>
            </a:extLst>
          </a:blip>
          <a:srcRect/>
          <a:stretch>
            <a:fillRect/>
          </a:stretch>
        </p:blipFill>
        <p:spPr/>
      </p:pic>
      <p:sp>
        <p:nvSpPr>
          <p:cNvPr id="8" name="텍스트 개체 틀 7">
            <a:extLst>
              <a:ext uri="{FF2B5EF4-FFF2-40B4-BE49-F238E27FC236}">
                <a16:creationId xmlns:a16="http://schemas.microsoft.com/office/drawing/2014/main" id="{E6971D8C-ECC5-4EDD-AC10-DDF4CA7E9DC3}"/>
              </a:ext>
            </a:extLst>
          </p:cNvPr>
          <p:cNvSpPr>
            <a:spLocks noGrp="1"/>
          </p:cNvSpPr>
          <p:nvPr>
            <p:ph type="body" sz="quarter" idx="16"/>
          </p:nvPr>
        </p:nvSpPr>
        <p:spPr/>
        <p:txBody>
          <a:bodyPr rtlCol="0"/>
          <a:lstStyle/>
          <a:p>
            <a:pPr rtl="0"/>
            <a:r>
              <a:rPr lang="ko-KR" altLang="en-US" dirty="0"/>
              <a:t>웹 딥 링크</a:t>
            </a:r>
          </a:p>
        </p:txBody>
      </p:sp>
      <p:sp>
        <p:nvSpPr>
          <p:cNvPr id="78" name="텍스트 개체 틀 12">
            <a:extLst>
              <a:ext uri="{FF2B5EF4-FFF2-40B4-BE49-F238E27FC236}">
                <a16:creationId xmlns:a16="http://schemas.microsoft.com/office/drawing/2014/main" id="{B9366D2C-DAC9-484E-BC91-EFDB13FDA0EE}"/>
              </a:ext>
            </a:extLst>
          </p:cNvPr>
          <p:cNvSpPr>
            <a:spLocks noGrp="1"/>
          </p:cNvSpPr>
          <p:nvPr>
            <p:ph type="body" sz="quarter" idx="21"/>
          </p:nvPr>
        </p:nvSpPr>
        <p:spPr>
          <a:xfrm>
            <a:off x="8768282" y="1694262"/>
            <a:ext cx="2052000" cy="720000"/>
          </a:xfrm>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ko-KR" altLang="en-US" dirty="0"/>
              <a:t> </a:t>
            </a:r>
            <a:r>
              <a:rPr lang="en-US" altLang="ko-KR" dirty="0" err="1"/>
              <a:t>adipiscing</a:t>
            </a:r>
            <a:r>
              <a:rPr lang="ko-KR" altLang="en-US" dirty="0"/>
              <a:t> </a:t>
            </a:r>
            <a:r>
              <a:rPr lang="en-US" altLang="ko-KR" dirty="0" err="1"/>
              <a:t>elit</a:t>
            </a:r>
            <a:endParaRPr lang="ko-KR" altLang="en-US" dirty="0"/>
          </a:p>
        </p:txBody>
      </p:sp>
      <p:cxnSp>
        <p:nvCxnSpPr>
          <p:cNvPr id="79" name="직선 연결선(S) 78" descr="슬라이드의 첫 번째 구분선">
            <a:extLst>
              <a:ext uri="{FF2B5EF4-FFF2-40B4-BE49-F238E27FC236}">
                <a16:creationId xmlns:a16="http://schemas.microsoft.com/office/drawing/2014/main" id="{9A78A0D0-CF23-497E-A110-B0666F32E559}"/>
              </a:ext>
              <a:ext uri="{C183D7F6-B498-43B3-948B-1728B52AA6E4}">
                <adec:decorative xmlns:adec="http://schemas.microsoft.com/office/drawing/2017/decorative" val="1"/>
              </a:ext>
            </a:extLst>
          </p:cNvPr>
          <p:cNvCxnSpPr>
            <a:cxnSpLocks/>
          </p:cNvCxnSpPr>
          <p:nvPr/>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73" name="그림 개체 틀 72" descr="전송">
            <a:extLst>
              <a:ext uri="{FF2B5EF4-FFF2-40B4-BE49-F238E27FC236}">
                <a16:creationId xmlns:a16="http://schemas.microsoft.com/office/drawing/2014/main" id="{434488A9-1494-5A4A-9B81-A4830C2F8568}"/>
              </a:ext>
            </a:extLst>
          </p:cNvPr>
          <p:cNvPicPr>
            <a:picLocks noGrp="1" noChangeAspect="1"/>
          </p:cNvPicPr>
          <p:nvPr>
            <p:ph type="pic" sz="quarter" idx="31"/>
          </p:nvPr>
        </p:nvPicPr>
        <p:blipFill>
          <a:blip r:embed="rId5">
            <a:extLst>
              <a:ext uri="{96DAC541-7B7A-43D3-8B79-37D633B846F1}">
                <asvg:svgBlip xmlns:asvg="http://schemas.microsoft.com/office/drawing/2016/SVG/main" r:embed="rId6"/>
              </a:ext>
            </a:extLst>
          </a:blip>
          <a:srcRect t="115" b="115"/>
          <a:stretch>
            <a:fillRect/>
          </a:stretch>
        </p:blipFill>
        <p:spPr/>
      </p:pic>
      <p:sp>
        <p:nvSpPr>
          <p:cNvPr id="9" name="텍스트 개체 틀 8">
            <a:extLst>
              <a:ext uri="{FF2B5EF4-FFF2-40B4-BE49-F238E27FC236}">
                <a16:creationId xmlns:a16="http://schemas.microsoft.com/office/drawing/2014/main" id="{A6E9F776-E542-4D93-851A-A3A10F6D2A7D}"/>
              </a:ext>
            </a:extLst>
          </p:cNvPr>
          <p:cNvSpPr>
            <a:spLocks noGrp="1"/>
          </p:cNvSpPr>
          <p:nvPr>
            <p:ph type="body" sz="quarter" idx="17"/>
          </p:nvPr>
        </p:nvSpPr>
        <p:spPr/>
        <p:txBody>
          <a:bodyPr rtlCol="0"/>
          <a:lstStyle/>
          <a:p>
            <a:pPr rtl="0"/>
            <a:r>
              <a:rPr lang="ko-KR" altLang="en-US" dirty="0"/>
              <a:t>인스턴트 커뮤니케이션</a:t>
            </a:r>
          </a:p>
        </p:txBody>
      </p:sp>
      <p:sp>
        <p:nvSpPr>
          <p:cNvPr id="76" name="텍스트 개체 틀 3">
            <a:extLst>
              <a:ext uri="{FF2B5EF4-FFF2-40B4-BE49-F238E27FC236}">
                <a16:creationId xmlns:a16="http://schemas.microsoft.com/office/drawing/2014/main" id="{4BB1D872-AE86-6841-98FC-E66E618311AB}"/>
              </a:ext>
            </a:extLst>
          </p:cNvPr>
          <p:cNvSpPr>
            <a:spLocks noGrp="1"/>
          </p:cNvSpPr>
          <p:nvPr>
            <p:ph type="body" sz="quarter" idx="12"/>
          </p:nvPr>
        </p:nvSpPr>
        <p:spPr>
          <a:xfrm>
            <a:off x="8768282" y="3301993"/>
            <a:ext cx="2052000" cy="720000"/>
          </a:xfrm>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ko-KR" altLang="en-US" dirty="0"/>
              <a:t> </a:t>
            </a:r>
            <a:r>
              <a:rPr lang="en-US" altLang="ko-KR" dirty="0" err="1"/>
              <a:t>adipiscing</a:t>
            </a:r>
            <a:r>
              <a:rPr lang="ko-KR" altLang="en-US" dirty="0"/>
              <a:t> </a:t>
            </a:r>
            <a:r>
              <a:rPr lang="en-US" altLang="ko-KR" dirty="0" err="1"/>
              <a:t>elit</a:t>
            </a:r>
            <a:endParaRPr lang="ko-KR" altLang="en-US" dirty="0"/>
          </a:p>
        </p:txBody>
      </p:sp>
      <p:cxnSp>
        <p:nvCxnSpPr>
          <p:cNvPr id="80" name="직선 연결선(S) 79" descr="슬라이드의 두 번째 구분선">
            <a:extLst>
              <a:ext uri="{FF2B5EF4-FFF2-40B4-BE49-F238E27FC236}">
                <a16:creationId xmlns:a16="http://schemas.microsoft.com/office/drawing/2014/main" id="{71E28D1F-12FD-4E24-882A-D2517290382F}"/>
              </a:ext>
              <a:ext uri="{C183D7F6-B498-43B3-948B-1728B52AA6E4}">
                <adec:decorative xmlns:adec="http://schemas.microsoft.com/office/drawing/2017/decorative" val="1"/>
              </a:ext>
            </a:extLst>
          </p:cNvPr>
          <p:cNvCxnSpPr>
            <a:cxnSpLocks/>
          </p:cNvCxnSpPr>
          <p:nvPr/>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75" name="그림 개체 틀 74" descr="네트워크">
            <a:extLst>
              <a:ext uri="{FF2B5EF4-FFF2-40B4-BE49-F238E27FC236}">
                <a16:creationId xmlns:a16="http://schemas.microsoft.com/office/drawing/2014/main" id="{2259C1B6-6592-CA47-8223-67E45CA2A8CB}"/>
              </a:ext>
            </a:extLst>
          </p:cNvPr>
          <p:cNvPicPr>
            <a:picLocks noGrp="1" noChangeAspect="1"/>
          </p:cNvPicPr>
          <p:nvPr>
            <p:ph type="pic" sz="quarter" idx="30"/>
          </p:nvPr>
        </p:nvPicPr>
        <p:blipFill>
          <a:blip r:embed="rId7">
            <a:extLst>
              <a:ext uri="{96DAC541-7B7A-43D3-8B79-37D633B846F1}">
                <asvg:svgBlip xmlns:asvg="http://schemas.microsoft.com/office/drawing/2016/SVG/main" r:embed="rId8"/>
              </a:ext>
            </a:extLst>
          </a:blip>
          <a:srcRect/>
          <a:stretch>
            <a:fillRect/>
          </a:stretch>
        </p:blipFill>
        <p:spPr/>
      </p:pic>
      <p:sp>
        <p:nvSpPr>
          <p:cNvPr id="10" name="텍스트 개체 틀 9">
            <a:extLst>
              <a:ext uri="{FF2B5EF4-FFF2-40B4-BE49-F238E27FC236}">
                <a16:creationId xmlns:a16="http://schemas.microsoft.com/office/drawing/2014/main" id="{CE222CAE-9234-4B0E-90FC-584C469313C6}"/>
              </a:ext>
            </a:extLst>
          </p:cNvPr>
          <p:cNvSpPr>
            <a:spLocks noGrp="1"/>
          </p:cNvSpPr>
          <p:nvPr>
            <p:ph type="body" sz="quarter" idx="18"/>
          </p:nvPr>
        </p:nvSpPr>
        <p:spPr/>
        <p:txBody>
          <a:bodyPr rtlCol="0"/>
          <a:lstStyle/>
          <a:p>
            <a:pPr rtl="0"/>
            <a:r>
              <a:rPr lang="ko-KR" altLang="en-US" dirty="0"/>
              <a:t>네트워크로 연결된 </a:t>
            </a:r>
            <a:r>
              <a:rPr lang="en-US" altLang="ko-KR" dirty="0"/>
              <a:t>API</a:t>
            </a:r>
            <a:endParaRPr lang="ko-KR" altLang="en-US" dirty="0"/>
          </a:p>
        </p:txBody>
      </p:sp>
      <p:sp>
        <p:nvSpPr>
          <p:cNvPr id="77" name="텍스트 개체 틀 4">
            <a:extLst>
              <a:ext uri="{FF2B5EF4-FFF2-40B4-BE49-F238E27FC236}">
                <a16:creationId xmlns:a16="http://schemas.microsoft.com/office/drawing/2014/main" id="{428D8FC0-4DC8-7F4A-AA1F-F12F19656FDD}"/>
              </a:ext>
            </a:extLst>
          </p:cNvPr>
          <p:cNvSpPr>
            <a:spLocks noGrp="1"/>
          </p:cNvSpPr>
          <p:nvPr>
            <p:ph type="body" sz="quarter" idx="13"/>
          </p:nvPr>
        </p:nvSpPr>
        <p:spPr>
          <a:xfrm>
            <a:off x="8768282" y="4866629"/>
            <a:ext cx="2052000" cy="720000"/>
          </a:xfrm>
        </p:spPr>
        <p:txBody>
          <a:bodyPr rtlCol="0"/>
          <a:lstStyle/>
          <a:p>
            <a:pPr rtl="0"/>
            <a:r>
              <a:rPr lang="en-US" altLang="ko-KR" dirty="0"/>
              <a:t>Lorem ipsum dolor sit </a:t>
            </a:r>
            <a:r>
              <a:rPr lang="en-US" altLang="ko-KR" dirty="0" err="1"/>
              <a:t>amet</a:t>
            </a:r>
            <a:r>
              <a:rPr lang="en-US" altLang="ko-KR" dirty="0"/>
              <a:t>, </a:t>
            </a:r>
            <a:r>
              <a:rPr lang="en-US" altLang="ko-KR" dirty="0" err="1"/>
              <a:t>consectetuer</a:t>
            </a:r>
            <a:r>
              <a:rPr lang="ko-KR" altLang="en-US" dirty="0"/>
              <a:t> </a:t>
            </a:r>
            <a:r>
              <a:rPr lang="en-US" altLang="ko-KR" dirty="0" err="1"/>
              <a:t>adipiscing</a:t>
            </a:r>
            <a:r>
              <a:rPr lang="ko-KR" altLang="en-US" dirty="0"/>
              <a:t> </a:t>
            </a:r>
            <a:r>
              <a:rPr lang="en-US" altLang="ko-KR" dirty="0" err="1"/>
              <a:t>elit</a:t>
            </a:r>
            <a:endParaRPr lang="ko-KR" altLang="en-US" dirty="0"/>
          </a:p>
        </p:txBody>
      </p:sp>
      <p:sp>
        <p:nvSpPr>
          <p:cNvPr id="3" name="슬라이드 번호 개체 틀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rtlCol="0"/>
          <a:lstStyle/>
          <a:p>
            <a:pPr rtl="0"/>
            <a:fld id="{19B51A1E-902D-48AF-9020-955120F399B6}" type="slidenum">
              <a:rPr lang="en-ZA" altLang="ko-KR" smtClean="0"/>
              <a:pPr rtl="0"/>
              <a:t>9</a:t>
            </a:fld>
            <a:endParaRPr lang="ko-KR" altLang="en-US" dirty="0"/>
          </a:p>
        </p:txBody>
      </p:sp>
      <p:pic>
        <p:nvPicPr>
          <p:cNvPr id="16" name="Picture 2">
            <a:extLst>
              <a:ext uri="{FF2B5EF4-FFF2-40B4-BE49-F238E27FC236}">
                <a16:creationId xmlns:a16="http://schemas.microsoft.com/office/drawing/2014/main" id="{974372BA-86D0-47B0-ACD4-AF71F87E65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221" y="95496"/>
            <a:ext cx="6208925" cy="6687041"/>
          </a:xfrm>
          <a:prstGeom prst="rect">
            <a:avLst/>
          </a:prstGeom>
        </p:spPr>
      </p:pic>
    </p:spTree>
    <p:extLst>
      <p:ext uri="{BB962C8B-B14F-4D97-AF65-F5344CB8AC3E}">
        <p14:creationId xmlns:p14="http://schemas.microsoft.com/office/powerpoint/2010/main" val="25208651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0bc2b059-63ad-4093-a4c1-0d88351fbec5"/>
</p:tagLst>
</file>

<file path=ppt/theme/theme1.xml><?xml version="1.0" encoding="utf-8"?>
<a:theme xmlns:a="http://schemas.openxmlformats.org/drawingml/2006/main" name="Office 테마">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Office_19716237_TF16411174.potx" id="{70598DE4-B77C-4CE9-86FC-18CF02CB518B}" vid="{56B2B526-8D08-4C1B-B389-6A8BE930D226}"/>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피치 데크</Template>
  <TotalTime>0</TotalTime>
  <Words>1700</Words>
  <Application>Microsoft Office PowerPoint</Application>
  <PresentationFormat>와이드스크린</PresentationFormat>
  <Paragraphs>534</Paragraphs>
  <Slides>33</Slides>
  <Notes>33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33</vt:i4>
      </vt:variant>
    </vt:vector>
  </HeadingPairs>
  <TitlesOfParts>
    <vt:vector size="44" baseType="lpstr">
      <vt:lpstr>Intel Clear</vt:lpstr>
      <vt:lpstr>Intel Clear Light</vt:lpstr>
      <vt:lpstr>Intel Clear Pro</vt:lpstr>
      <vt:lpstr>Malgun Gothic</vt:lpstr>
      <vt:lpstr>Arial</vt:lpstr>
      <vt:lpstr>Arial Narrow</vt:lpstr>
      <vt:lpstr>Calibri Light</vt:lpstr>
      <vt:lpstr>Rockwell</vt:lpstr>
      <vt:lpstr>Times New Roman</vt:lpstr>
      <vt:lpstr>Wingdings</vt:lpstr>
      <vt:lpstr>Office 테마</vt:lpstr>
      <vt:lpstr>LIFONEER</vt:lpstr>
      <vt:lpstr>회사 소개</vt:lpstr>
      <vt:lpstr>PowerPoint 프레젠테이션</vt:lpstr>
      <vt:lpstr>팀</vt:lpstr>
      <vt:lpstr>시간 표시줄</vt:lpstr>
      <vt:lpstr>비즈니스 모델</vt:lpstr>
      <vt:lpstr>비즈니스 모델</vt:lpstr>
      <vt:lpstr>비즈니스 모델</vt:lpstr>
      <vt:lpstr>제품</vt:lpstr>
      <vt:lpstr>기술</vt:lpstr>
      <vt:lpstr>Optimizing Inventory via Advanced Analytics</vt:lpstr>
      <vt:lpstr>클라우드 서비스 모델</vt:lpstr>
      <vt:lpstr>네트워크 구성</vt:lpstr>
      <vt:lpstr>PowerPoint 프레젠테이션</vt:lpstr>
      <vt:lpstr>디지털 transformation</vt:lpstr>
      <vt:lpstr>PowerPoint 프레젠테이션</vt:lpstr>
      <vt:lpstr>PowerPoint 프레젠테이션</vt:lpstr>
      <vt:lpstr>Technology Trends Transforming Collaborative Care</vt:lpstr>
      <vt:lpstr>Transformation for Precision Health</vt:lpstr>
      <vt:lpstr>Genomics Process Flow for Positioning Solution Plays…</vt:lpstr>
      <vt:lpstr>문제</vt:lpstr>
      <vt:lpstr>해결 방법</vt:lpstr>
      <vt:lpstr>Streamlined Clinical Workflows Solutions</vt:lpstr>
      <vt:lpstr>Artificial Intelligence in Medical Imaging</vt:lpstr>
      <vt:lpstr>수익모델</vt:lpstr>
      <vt:lpstr>시장 영업 기회</vt:lpstr>
      <vt:lpstr>경쟁 제품</vt:lpstr>
      <vt:lpstr>성장 전략</vt:lpstr>
      <vt:lpstr>유입</vt:lpstr>
      <vt:lpstr>재무</vt:lpstr>
      <vt:lpstr>자금 조달</vt:lpstr>
      <vt:lpstr>이 서식 파일을 사용하는 방법</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2019-04-27T04:51:12Z</dcterms:created>
  <dcterms:modified xsi:type="dcterms:W3CDTF">2019-04-27T07:25:25Z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2018-06-06T23:54:02.5199353Z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